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  <p:sldMasterId id="2147483686" r:id="rId6"/>
  </p:sldMasterIdLst>
  <p:sldIdLst>
    <p:sldId id="257" r:id="rId7"/>
    <p:sldId id="258" r:id="rId8"/>
    <p:sldId id="259" r:id="rId9"/>
    <p:sldId id="280" r:id="rId10"/>
    <p:sldId id="279" r:id="rId11"/>
    <p:sldId id="260" r:id="rId12"/>
    <p:sldId id="261" r:id="rId13"/>
    <p:sldId id="263" r:id="rId14"/>
    <p:sldId id="287" r:id="rId15"/>
    <p:sldId id="288" r:id="rId16"/>
    <p:sldId id="283" r:id="rId17"/>
    <p:sldId id="284" r:id="rId18"/>
    <p:sldId id="282" r:id="rId19"/>
    <p:sldId id="281" r:id="rId20"/>
    <p:sldId id="265" r:id="rId21"/>
    <p:sldId id="28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48C117-653C-4F8F-9532-F8B4C2F3BBB6}" v="15" dt="2024-01-19T18:58:33.4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3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495B0A-B674-495A-9247-8F83E751C388}" type="doc">
      <dgm:prSet loTypeId="urn:microsoft.com/office/officeart/2005/8/layout/process1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36DDBEFC-4F7D-44D9-8186-CF9E4B775B19}">
      <dgm:prSet phldrT="[Text]"/>
      <dgm:spPr/>
      <dgm:t>
        <a:bodyPr/>
        <a:lstStyle/>
        <a:p>
          <a:r>
            <a:rPr lang="en-US" dirty="0"/>
            <a:t>Security Token</a:t>
          </a:r>
        </a:p>
      </dgm:t>
    </dgm:pt>
    <dgm:pt modelId="{0A02503C-E5E1-4CC1-A8AF-652E3F3BB897}" type="parTrans" cxnId="{96A79E7E-33ED-491C-A361-B6C45063AC92}">
      <dgm:prSet/>
      <dgm:spPr/>
      <dgm:t>
        <a:bodyPr/>
        <a:lstStyle/>
        <a:p>
          <a:endParaRPr lang="en-US"/>
        </a:p>
      </dgm:t>
    </dgm:pt>
    <dgm:pt modelId="{D615E57B-34EE-4409-B7F9-376AE5D05871}" type="sibTrans" cxnId="{96A79E7E-33ED-491C-A361-B6C45063AC92}">
      <dgm:prSet/>
      <dgm:spPr/>
      <dgm:t>
        <a:bodyPr/>
        <a:lstStyle/>
        <a:p>
          <a:endParaRPr lang="en-US"/>
        </a:p>
      </dgm:t>
    </dgm:pt>
    <dgm:pt modelId="{F58A461F-8CCA-41D3-94BE-C8927B5B99EF}">
      <dgm:prSet phldrT="[Text]"/>
      <dgm:spPr/>
      <dgm:t>
        <a:bodyPr/>
        <a:lstStyle/>
        <a:p>
          <a:r>
            <a:rPr lang="en-US" dirty="0"/>
            <a:t>Request for Quote</a:t>
          </a:r>
        </a:p>
      </dgm:t>
    </dgm:pt>
    <dgm:pt modelId="{F32B7350-98B4-4731-933F-BF6DAE013ED4}" type="parTrans" cxnId="{68C8F3A7-E08D-4999-A7CC-48576A55C398}">
      <dgm:prSet/>
      <dgm:spPr/>
      <dgm:t>
        <a:bodyPr/>
        <a:lstStyle/>
        <a:p>
          <a:endParaRPr lang="en-US"/>
        </a:p>
      </dgm:t>
    </dgm:pt>
    <dgm:pt modelId="{9985F657-0459-4013-9C82-2D4EA579B077}" type="sibTrans" cxnId="{68C8F3A7-E08D-4999-A7CC-48576A55C398}">
      <dgm:prSet/>
      <dgm:spPr/>
      <dgm:t>
        <a:bodyPr/>
        <a:lstStyle/>
        <a:p>
          <a:endParaRPr lang="en-US"/>
        </a:p>
      </dgm:t>
    </dgm:pt>
    <dgm:pt modelId="{D9B7B383-F0D7-4633-9735-9FF90BEF19C4}">
      <dgm:prSet phldrT="[Text]"/>
      <dgm:spPr/>
      <dgm:t>
        <a:bodyPr/>
        <a:lstStyle/>
        <a:p>
          <a:r>
            <a:rPr lang="en-US" dirty="0"/>
            <a:t>Flip Quote to Order</a:t>
          </a:r>
        </a:p>
      </dgm:t>
    </dgm:pt>
    <dgm:pt modelId="{BE4469BC-83AA-4068-8D9D-40838DBCBDF7}" type="parTrans" cxnId="{18AB3E1D-180A-4BCA-A456-BC5A2C5A47B5}">
      <dgm:prSet/>
      <dgm:spPr/>
      <dgm:t>
        <a:bodyPr/>
        <a:lstStyle/>
        <a:p>
          <a:endParaRPr lang="en-US"/>
        </a:p>
      </dgm:t>
    </dgm:pt>
    <dgm:pt modelId="{7839BB1A-4752-4E47-B5AF-CC244F931473}" type="sibTrans" cxnId="{18AB3E1D-180A-4BCA-A456-BC5A2C5A47B5}">
      <dgm:prSet/>
      <dgm:spPr/>
      <dgm:t>
        <a:bodyPr/>
        <a:lstStyle/>
        <a:p>
          <a:endParaRPr lang="en-US"/>
        </a:p>
      </dgm:t>
    </dgm:pt>
    <dgm:pt modelId="{C7010136-E111-4B41-9ACD-E7754EE43E3B}">
      <dgm:prSet/>
      <dgm:spPr/>
      <dgm:t>
        <a:bodyPr/>
        <a:lstStyle/>
        <a:p>
          <a:r>
            <a:rPr lang="en-US" dirty="0"/>
            <a:t>Order Status</a:t>
          </a:r>
        </a:p>
      </dgm:t>
    </dgm:pt>
    <dgm:pt modelId="{7680F478-5040-4D90-A6E1-360EB83181BE}" type="parTrans" cxnId="{A5067E63-FEEF-461B-94EC-A17E549DD7F9}">
      <dgm:prSet/>
      <dgm:spPr/>
      <dgm:t>
        <a:bodyPr/>
        <a:lstStyle/>
        <a:p>
          <a:endParaRPr lang="en-US"/>
        </a:p>
      </dgm:t>
    </dgm:pt>
    <dgm:pt modelId="{92FE272E-E06C-4B8E-930E-F84232B1E067}" type="sibTrans" cxnId="{A5067E63-FEEF-461B-94EC-A17E549DD7F9}">
      <dgm:prSet/>
      <dgm:spPr/>
      <dgm:t>
        <a:bodyPr/>
        <a:lstStyle/>
        <a:p>
          <a:endParaRPr lang="en-US"/>
        </a:p>
      </dgm:t>
    </dgm:pt>
    <dgm:pt modelId="{579A96EA-2695-41C9-9670-95CB2EA6602F}">
      <dgm:prSet/>
      <dgm:spPr/>
      <dgm:t>
        <a:bodyPr/>
        <a:lstStyle/>
        <a:p>
          <a:r>
            <a:rPr lang="en-US" dirty="0"/>
            <a:t>Get Product, Get Price</a:t>
          </a:r>
        </a:p>
      </dgm:t>
    </dgm:pt>
    <dgm:pt modelId="{71FBBEF4-0F28-427F-BEC4-D6B464ECE239}" type="parTrans" cxnId="{90274F55-13D7-4CDC-B74D-B764064C6AEF}">
      <dgm:prSet/>
      <dgm:spPr/>
      <dgm:t>
        <a:bodyPr/>
        <a:lstStyle/>
        <a:p>
          <a:endParaRPr lang="en-US"/>
        </a:p>
      </dgm:t>
    </dgm:pt>
    <dgm:pt modelId="{361B2EB9-7977-4133-8D31-63F624F04D7A}" type="sibTrans" cxnId="{90274F55-13D7-4CDC-B74D-B764064C6AEF}">
      <dgm:prSet/>
      <dgm:spPr/>
      <dgm:t>
        <a:bodyPr/>
        <a:lstStyle/>
        <a:p>
          <a:endParaRPr lang="en-US"/>
        </a:p>
      </dgm:t>
    </dgm:pt>
    <dgm:pt modelId="{EF4BA482-DF4E-4B93-A8BF-FC12B968D272}" type="pres">
      <dgm:prSet presAssocID="{80495B0A-B674-495A-9247-8F83E751C388}" presName="Name0" presStyleCnt="0">
        <dgm:presLayoutVars>
          <dgm:dir/>
          <dgm:resizeHandles val="exact"/>
        </dgm:presLayoutVars>
      </dgm:prSet>
      <dgm:spPr/>
    </dgm:pt>
    <dgm:pt modelId="{4ECB28D9-6EE0-4FB5-9F86-9196E4D4732D}" type="pres">
      <dgm:prSet presAssocID="{36DDBEFC-4F7D-44D9-8186-CF9E4B775B19}" presName="node" presStyleLbl="node1" presStyleIdx="0" presStyleCnt="5">
        <dgm:presLayoutVars>
          <dgm:bulletEnabled val="1"/>
        </dgm:presLayoutVars>
      </dgm:prSet>
      <dgm:spPr/>
    </dgm:pt>
    <dgm:pt modelId="{CFF9D59D-C492-425F-9AC9-10A90A3B29C1}" type="pres">
      <dgm:prSet presAssocID="{D615E57B-34EE-4409-B7F9-376AE5D05871}" presName="sibTrans" presStyleLbl="sibTrans2D1" presStyleIdx="0" presStyleCnt="4"/>
      <dgm:spPr/>
    </dgm:pt>
    <dgm:pt modelId="{3DB90BA4-3D58-4D81-B562-645A7CF7135C}" type="pres">
      <dgm:prSet presAssocID="{D615E57B-34EE-4409-B7F9-376AE5D05871}" presName="connectorText" presStyleLbl="sibTrans2D1" presStyleIdx="0" presStyleCnt="4"/>
      <dgm:spPr/>
    </dgm:pt>
    <dgm:pt modelId="{B02E802C-1F90-4306-859F-853EA4211E56}" type="pres">
      <dgm:prSet presAssocID="{579A96EA-2695-41C9-9670-95CB2EA6602F}" presName="node" presStyleLbl="node1" presStyleIdx="1" presStyleCnt="5">
        <dgm:presLayoutVars>
          <dgm:bulletEnabled val="1"/>
        </dgm:presLayoutVars>
      </dgm:prSet>
      <dgm:spPr/>
    </dgm:pt>
    <dgm:pt modelId="{B1FBF148-B15A-4B0C-AE61-ADFB1FF2178C}" type="pres">
      <dgm:prSet presAssocID="{361B2EB9-7977-4133-8D31-63F624F04D7A}" presName="sibTrans" presStyleLbl="sibTrans2D1" presStyleIdx="1" presStyleCnt="4"/>
      <dgm:spPr/>
    </dgm:pt>
    <dgm:pt modelId="{F00C837A-BE41-4398-8C94-7D9F5DDACDC6}" type="pres">
      <dgm:prSet presAssocID="{361B2EB9-7977-4133-8D31-63F624F04D7A}" presName="connectorText" presStyleLbl="sibTrans2D1" presStyleIdx="1" presStyleCnt="4"/>
      <dgm:spPr/>
    </dgm:pt>
    <dgm:pt modelId="{1A1E8211-82F0-4FF4-AD5E-690F012CB0B8}" type="pres">
      <dgm:prSet presAssocID="{F58A461F-8CCA-41D3-94BE-C8927B5B99EF}" presName="node" presStyleLbl="node1" presStyleIdx="2" presStyleCnt="5">
        <dgm:presLayoutVars>
          <dgm:bulletEnabled val="1"/>
        </dgm:presLayoutVars>
      </dgm:prSet>
      <dgm:spPr/>
    </dgm:pt>
    <dgm:pt modelId="{74E6C9B7-E8CB-4E9A-B66B-34899ED2550F}" type="pres">
      <dgm:prSet presAssocID="{9985F657-0459-4013-9C82-2D4EA579B077}" presName="sibTrans" presStyleLbl="sibTrans2D1" presStyleIdx="2" presStyleCnt="4"/>
      <dgm:spPr/>
    </dgm:pt>
    <dgm:pt modelId="{D9BF5716-CB38-4D95-BDBB-299DC581DC19}" type="pres">
      <dgm:prSet presAssocID="{9985F657-0459-4013-9C82-2D4EA579B077}" presName="connectorText" presStyleLbl="sibTrans2D1" presStyleIdx="2" presStyleCnt="4"/>
      <dgm:spPr/>
    </dgm:pt>
    <dgm:pt modelId="{5BF6BCF4-806C-4CEF-8D31-59BF80B43D3C}" type="pres">
      <dgm:prSet presAssocID="{D9B7B383-F0D7-4633-9735-9FF90BEF19C4}" presName="node" presStyleLbl="node1" presStyleIdx="3" presStyleCnt="5">
        <dgm:presLayoutVars>
          <dgm:bulletEnabled val="1"/>
        </dgm:presLayoutVars>
      </dgm:prSet>
      <dgm:spPr/>
    </dgm:pt>
    <dgm:pt modelId="{75A966A7-96D8-425A-9718-F153146C1777}" type="pres">
      <dgm:prSet presAssocID="{7839BB1A-4752-4E47-B5AF-CC244F931473}" presName="sibTrans" presStyleLbl="sibTrans2D1" presStyleIdx="3" presStyleCnt="4"/>
      <dgm:spPr/>
    </dgm:pt>
    <dgm:pt modelId="{CC36A148-A888-4A89-A764-9E490C69D713}" type="pres">
      <dgm:prSet presAssocID="{7839BB1A-4752-4E47-B5AF-CC244F931473}" presName="connectorText" presStyleLbl="sibTrans2D1" presStyleIdx="3" presStyleCnt="4"/>
      <dgm:spPr/>
    </dgm:pt>
    <dgm:pt modelId="{6649170F-B114-4365-A168-4142881B7C20}" type="pres">
      <dgm:prSet presAssocID="{C7010136-E111-4B41-9ACD-E7754EE43E3B}" presName="node" presStyleLbl="node1" presStyleIdx="4" presStyleCnt="5">
        <dgm:presLayoutVars>
          <dgm:bulletEnabled val="1"/>
        </dgm:presLayoutVars>
      </dgm:prSet>
      <dgm:spPr/>
    </dgm:pt>
  </dgm:ptLst>
  <dgm:cxnLst>
    <dgm:cxn modelId="{AFE57705-23FE-4EA8-A4C2-75C71AF96111}" type="presOf" srcId="{9985F657-0459-4013-9C82-2D4EA579B077}" destId="{74E6C9B7-E8CB-4E9A-B66B-34899ED2550F}" srcOrd="0" destOrd="0" presId="urn:microsoft.com/office/officeart/2005/8/layout/process1"/>
    <dgm:cxn modelId="{568B6812-6587-4E27-BA07-A4988FD67A49}" type="presOf" srcId="{C7010136-E111-4B41-9ACD-E7754EE43E3B}" destId="{6649170F-B114-4365-A168-4142881B7C20}" srcOrd="0" destOrd="0" presId="urn:microsoft.com/office/officeart/2005/8/layout/process1"/>
    <dgm:cxn modelId="{3F921916-19C5-4382-9ED5-F8C50125B044}" type="presOf" srcId="{D615E57B-34EE-4409-B7F9-376AE5D05871}" destId="{CFF9D59D-C492-425F-9AC9-10A90A3B29C1}" srcOrd="0" destOrd="0" presId="urn:microsoft.com/office/officeart/2005/8/layout/process1"/>
    <dgm:cxn modelId="{D46D971A-25B7-4168-8871-1E93A89B711F}" type="presOf" srcId="{36DDBEFC-4F7D-44D9-8186-CF9E4B775B19}" destId="{4ECB28D9-6EE0-4FB5-9F86-9196E4D4732D}" srcOrd="0" destOrd="0" presId="urn:microsoft.com/office/officeart/2005/8/layout/process1"/>
    <dgm:cxn modelId="{18AB3E1D-180A-4BCA-A456-BC5A2C5A47B5}" srcId="{80495B0A-B674-495A-9247-8F83E751C388}" destId="{D9B7B383-F0D7-4633-9735-9FF90BEF19C4}" srcOrd="3" destOrd="0" parTransId="{BE4469BC-83AA-4068-8D9D-40838DBCBDF7}" sibTransId="{7839BB1A-4752-4E47-B5AF-CC244F931473}"/>
    <dgm:cxn modelId="{DC2A651F-B421-498E-BE51-37D9E62EA76B}" type="presOf" srcId="{D9B7B383-F0D7-4633-9735-9FF90BEF19C4}" destId="{5BF6BCF4-806C-4CEF-8D31-59BF80B43D3C}" srcOrd="0" destOrd="0" presId="urn:microsoft.com/office/officeart/2005/8/layout/process1"/>
    <dgm:cxn modelId="{D24BA630-B066-48E2-9749-01998D65B0D4}" type="presOf" srcId="{D615E57B-34EE-4409-B7F9-376AE5D05871}" destId="{3DB90BA4-3D58-4D81-B562-645A7CF7135C}" srcOrd="1" destOrd="0" presId="urn:microsoft.com/office/officeart/2005/8/layout/process1"/>
    <dgm:cxn modelId="{8D742261-49B6-459B-B47A-E8482756F5E7}" type="presOf" srcId="{579A96EA-2695-41C9-9670-95CB2EA6602F}" destId="{B02E802C-1F90-4306-859F-853EA4211E56}" srcOrd="0" destOrd="0" presId="urn:microsoft.com/office/officeart/2005/8/layout/process1"/>
    <dgm:cxn modelId="{A5067E63-FEEF-461B-94EC-A17E549DD7F9}" srcId="{80495B0A-B674-495A-9247-8F83E751C388}" destId="{C7010136-E111-4B41-9ACD-E7754EE43E3B}" srcOrd="4" destOrd="0" parTransId="{7680F478-5040-4D90-A6E1-360EB83181BE}" sibTransId="{92FE272E-E06C-4B8E-930E-F84232B1E067}"/>
    <dgm:cxn modelId="{90274F55-13D7-4CDC-B74D-B764064C6AEF}" srcId="{80495B0A-B674-495A-9247-8F83E751C388}" destId="{579A96EA-2695-41C9-9670-95CB2EA6602F}" srcOrd="1" destOrd="0" parTransId="{71FBBEF4-0F28-427F-BEC4-D6B464ECE239}" sibTransId="{361B2EB9-7977-4133-8D31-63F624F04D7A}"/>
    <dgm:cxn modelId="{A1C69656-5C58-4C98-99B9-ECF86E9B3AFA}" type="presOf" srcId="{7839BB1A-4752-4E47-B5AF-CC244F931473}" destId="{CC36A148-A888-4A89-A764-9E490C69D713}" srcOrd="1" destOrd="0" presId="urn:microsoft.com/office/officeart/2005/8/layout/process1"/>
    <dgm:cxn modelId="{96A79E7E-33ED-491C-A361-B6C45063AC92}" srcId="{80495B0A-B674-495A-9247-8F83E751C388}" destId="{36DDBEFC-4F7D-44D9-8186-CF9E4B775B19}" srcOrd="0" destOrd="0" parTransId="{0A02503C-E5E1-4CC1-A8AF-652E3F3BB897}" sibTransId="{D615E57B-34EE-4409-B7F9-376AE5D05871}"/>
    <dgm:cxn modelId="{E7774F87-DDB0-43FF-9CB9-764324F27B89}" type="presOf" srcId="{9985F657-0459-4013-9C82-2D4EA579B077}" destId="{D9BF5716-CB38-4D95-BDBB-299DC581DC19}" srcOrd="1" destOrd="0" presId="urn:microsoft.com/office/officeart/2005/8/layout/process1"/>
    <dgm:cxn modelId="{DF21908F-2E80-4FA2-9C06-4302F59CDEA2}" type="presOf" srcId="{361B2EB9-7977-4133-8D31-63F624F04D7A}" destId="{B1FBF148-B15A-4B0C-AE61-ADFB1FF2178C}" srcOrd="0" destOrd="0" presId="urn:microsoft.com/office/officeart/2005/8/layout/process1"/>
    <dgm:cxn modelId="{BB3BF59F-E5E3-483F-9C6C-7C591C6DC67F}" type="presOf" srcId="{F58A461F-8CCA-41D3-94BE-C8927B5B99EF}" destId="{1A1E8211-82F0-4FF4-AD5E-690F012CB0B8}" srcOrd="0" destOrd="0" presId="urn:microsoft.com/office/officeart/2005/8/layout/process1"/>
    <dgm:cxn modelId="{34099EA2-D299-40D3-BA94-7B36C893A5CA}" type="presOf" srcId="{7839BB1A-4752-4E47-B5AF-CC244F931473}" destId="{75A966A7-96D8-425A-9718-F153146C1777}" srcOrd="0" destOrd="0" presId="urn:microsoft.com/office/officeart/2005/8/layout/process1"/>
    <dgm:cxn modelId="{68C8F3A7-E08D-4999-A7CC-48576A55C398}" srcId="{80495B0A-B674-495A-9247-8F83E751C388}" destId="{F58A461F-8CCA-41D3-94BE-C8927B5B99EF}" srcOrd="2" destOrd="0" parTransId="{F32B7350-98B4-4731-933F-BF6DAE013ED4}" sibTransId="{9985F657-0459-4013-9C82-2D4EA579B077}"/>
    <dgm:cxn modelId="{C69410B3-8424-4D41-B992-FE2BE62C0BCB}" type="presOf" srcId="{80495B0A-B674-495A-9247-8F83E751C388}" destId="{EF4BA482-DF4E-4B93-A8BF-FC12B968D272}" srcOrd="0" destOrd="0" presId="urn:microsoft.com/office/officeart/2005/8/layout/process1"/>
    <dgm:cxn modelId="{284A58CC-C76D-4CE2-92E5-50428E7CA688}" type="presOf" srcId="{361B2EB9-7977-4133-8D31-63F624F04D7A}" destId="{F00C837A-BE41-4398-8C94-7D9F5DDACDC6}" srcOrd="1" destOrd="0" presId="urn:microsoft.com/office/officeart/2005/8/layout/process1"/>
    <dgm:cxn modelId="{1275FB3D-D785-46C9-9345-C73566DF94A2}" type="presParOf" srcId="{EF4BA482-DF4E-4B93-A8BF-FC12B968D272}" destId="{4ECB28D9-6EE0-4FB5-9F86-9196E4D4732D}" srcOrd="0" destOrd="0" presId="urn:microsoft.com/office/officeart/2005/8/layout/process1"/>
    <dgm:cxn modelId="{963AE047-607E-421F-9D30-55E7FC1C515A}" type="presParOf" srcId="{EF4BA482-DF4E-4B93-A8BF-FC12B968D272}" destId="{CFF9D59D-C492-425F-9AC9-10A90A3B29C1}" srcOrd="1" destOrd="0" presId="urn:microsoft.com/office/officeart/2005/8/layout/process1"/>
    <dgm:cxn modelId="{E92616DB-F3AF-4F13-843E-019BF6CECFC7}" type="presParOf" srcId="{CFF9D59D-C492-425F-9AC9-10A90A3B29C1}" destId="{3DB90BA4-3D58-4D81-B562-645A7CF7135C}" srcOrd="0" destOrd="0" presId="urn:microsoft.com/office/officeart/2005/8/layout/process1"/>
    <dgm:cxn modelId="{17748FA7-A6AF-4D06-BE0D-BFEF309D7E1F}" type="presParOf" srcId="{EF4BA482-DF4E-4B93-A8BF-FC12B968D272}" destId="{B02E802C-1F90-4306-859F-853EA4211E56}" srcOrd="2" destOrd="0" presId="urn:microsoft.com/office/officeart/2005/8/layout/process1"/>
    <dgm:cxn modelId="{AA382240-C7B0-40B0-A555-FB225C7472C3}" type="presParOf" srcId="{EF4BA482-DF4E-4B93-A8BF-FC12B968D272}" destId="{B1FBF148-B15A-4B0C-AE61-ADFB1FF2178C}" srcOrd="3" destOrd="0" presId="urn:microsoft.com/office/officeart/2005/8/layout/process1"/>
    <dgm:cxn modelId="{ED364350-8F22-4A50-98E9-3A34639E0AD1}" type="presParOf" srcId="{B1FBF148-B15A-4B0C-AE61-ADFB1FF2178C}" destId="{F00C837A-BE41-4398-8C94-7D9F5DDACDC6}" srcOrd="0" destOrd="0" presId="urn:microsoft.com/office/officeart/2005/8/layout/process1"/>
    <dgm:cxn modelId="{58AE022A-2BC7-407E-BBAD-AF017BCF8841}" type="presParOf" srcId="{EF4BA482-DF4E-4B93-A8BF-FC12B968D272}" destId="{1A1E8211-82F0-4FF4-AD5E-690F012CB0B8}" srcOrd="4" destOrd="0" presId="urn:microsoft.com/office/officeart/2005/8/layout/process1"/>
    <dgm:cxn modelId="{FC5F9EA7-B004-4E61-BD08-494C9CFC4C8F}" type="presParOf" srcId="{EF4BA482-DF4E-4B93-A8BF-FC12B968D272}" destId="{74E6C9B7-E8CB-4E9A-B66B-34899ED2550F}" srcOrd="5" destOrd="0" presId="urn:microsoft.com/office/officeart/2005/8/layout/process1"/>
    <dgm:cxn modelId="{AA67F50C-0BE7-4D98-96AA-F8D1420A8811}" type="presParOf" srcId="{74E6C9B7-E8CB-4E9A-B66B-34899ED2550F}" destId="{D9BF5716-CB38-4D95-BDBB-299DC581DC19}" srcOrd="0" destOrd="0" presId="urn:microsoft.com/office/officeart/2005/8/layout/process1"/>
    <dgm:cxn modelId="{D66E9762-782C-4E48-9BD1-E32A828C37A8}" type="presParOf" srcId="{EF4BA482-DF4E-4B93-A8BF-FC12B968D272}" destId="{5BF6BCF4-806C-4CEF-8D31-59BF80B43D3C}" srcOrd="6" destOrd="0" presId="urn:microsoft.com/office/officeart/2005/8/layout/process1"/>
    <dgm:cxn modelId="{EE8215DD-CFDE-441D-AC57-E6144EE63984}" type="presParOf" srcId="{EF4BA482-DF4E-4B93-A8BF-FC12B968D272}" destId="{75A966A7-96D8-425A-9718-F153146C1777}" srcOrd="7" destOrd="0" presId="urn:microsoft.com/office/officeart/2005/8/layout/process1"/>
    <dgm:cxn modelId="{C0520A53-64F4-4E60-B2C8-191D83EEF8BD}" type="presParOf" srcId="{75A966A7-96D8-425A-9718-F153146C1777}" destId="{CC36A148-A888-4A89-A764-9E490C69D713}" srcOrd="0" destOrd="0" presId="urn:microsoft.com/office/officeart/2005/8/layout/process1"/>
    <dgm:cxn modelId="{01AC6330-ED51-477F-ADEA-D20422332E41}" type="presParOf" srcId="{EF4BA482-DF4E-4B93-A8BF-FC12B968D272}" destId="{6649170F-B114-4365-A168-4142881B7C20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B28D9-6EE0-4FB5-9F86-9196E4D4732D}">
      <dsp:nvSpPr>
        <dsp:cNvPr id="0" name=""/>
        <dsp:cNvSpPr/>
      </dsp:nvSpPr>
      <dsp:spPr>
        <a:xfrm>
          <a:off x="3968" y="511980"/>
          <a:ext cx="1230312" cy="9804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Security Token</a:t>
          </a:r>
        </a:p>
      </dsp:txBody>
      <dsp:txXfrm>
        <a:off x="32683" y="540695"/>
        <a:ext cx="1172882" cy="922975"/>
      </dsp:txXfrm>
    </dsp:sp>
    <dsp:sp modelId="{CFF9D59D-C492-425F-9AC9-10A90A3B29C1}">
      <dsp:nvSpPr>
        <dsp:cNvPr id="0" name=""/>
        <dsp:cNvSpPr/>
      </dsp:nvSpPr>
      <dsp:spPr>
        <a:xfrm>
          <a:off x="1357312" y="849624"/>
          <a:ext cx="260826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357312" y="910647"/>
        <a:ext cx="182578" cy="183071"/>
      </dsp:txXfrm>
    </dsp:sp>
    <dsp:sp modelId="{B02E802C-1F90-4306-859F-853EA4211E56}">
      <dsp:nvSpPr>
        <dsp:cNvPr id="0" name=""/>
        <dsp:cNvSpPr/>
      </dsp:nvSpPr>
      <dsp:spPr>
        <a:xfrm>
          <a:off x="1726406" y="511980"/>
          <a:ext cx="1230312" cy="9804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Get Product, Get Price</a:t>
          </a:r>
        </a:p>
      </dsp:txBody>
      <dsp:txXfrm>
        <a:off x="1755121" y="540695"/>
        <a:ext cx="1172882" cy="922975"/>
      </dsp:txXfrm>
    </dsp:sp>
    <dsp:sp modelId="{B1FBF148-B15A-4B0C-AE61-ADFB1FF2178C}">
      <dsp:nvSpPr>
        <dsp:cNvPr id="0" name=""/>
        <dsp:cNvSpPr/>
      </dsp:nvSpPr>
      <dsp:spPr>
        <a:xfrm>
          <a:off x="3079750" y="849624"/>
          <a:ext cx="260826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079750" y="910647"/>
        <a:ext cx="182578" cy="183071"/>
      </dsp:txXfrm>
    </dsp:sp>
    <dsp:sp modelId="{1A1E8211-82F0-4FF4-AD5E-690F012CB0B8}">
      <dsp:nvSpPr>
        <dsp:cNvPr id="0" name=""/>
        <dsp:cNvSpPr/>
      </dsp:nvSpPr>
      <dsp:spPr>
        <a:xfrm>
          <a:off x="3448843" y="511980"/>
          <a:ext cx="1230312" cy="9804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Request for Quote</a:t>
          </a:r>
        </a:p>
      </dsp:txBody>
      <dsp:txXfrm>
        <a:off x="3477558" y="540695"/>
        <a:ext cx="1172882" cy="922975"/>
      </dsp:txXfrm>
    </dsp:sp>
    <dsp:sp modelId="{74E6C9B7-E8CB-4E9A-B66B-34899ED2550F}">
      <dsp:nvSpPr>
        <dsp:cNvPr id="0" name=""/>
        <dsp:cNvSpPr/>
      </dsp:nvSpPr>
      <dsp:spPr>
        <a:xfrm>
          <a:off x="4802187" y="849624"/>
          <a:ext cx="260826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802187" y="910647"/>
        <a:ext cx="182578" cy="183071"/>
      </dsp:txXfrm>
    </dsp:sp>
    <dsp:sp modelId="{5BF6BCF4-806C-4CEF-8D31-59BF80B43D3C}">
      <dsp:nvSpPr>
        <dsp:cNvPr id="0" name=""/>
        <dsp:cNvSpPr/>
      </dsp:nvSpPr>
      <dsp:spPr>
        <a:xfrm>
          <a:off x="5171281" y="511980"/>
          <a:ext cx="1230312" cy="9804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Flip Quote to Order</a:t>
          </a:r>
        </a:p>
      </dsp:txBody>
      <dsp:txXfrm>
        <a:off x="5199996" y="540695"/>
        <a:ext cx="1172882" cy="922975"/>
      </dsp:txXfrm>
    </dsp:sp>
    <dsp:sp modelId="{75A966A7-96D8-425A-9718-F153146C1777}">
      <dsp:nvSpPr>
        <dsp:cNvPr id="0" name=""/>
        <dsp:cNvSpPr/>
      </dsp:nvSpPr>
      <dsp:spPr>
        <a:xfrm>
          <a:off x="6524624" y="849624"/>
          <a:ext cx="260826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6524624" y="910647"/>
        <a:ext cx="182578" cy="183071"/>
      </dsp:txXfrm>
    </dsp:sp>
    <dsp:sp modelId="{6649170F-B114-4365-A168-4142881B7C20}">
      <dsp:nvSpPr>
        <dsp:cNvPr id="0" name=""/>
        <dsp:cNvSpPr/>
      </dsp:nvSpPr>
      <dsp:spPr>
        <a:xfrm>
          <a:off x="6893718" y="511980"/>
          <a:ext cx="1230312" cy="9804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Order Status</a:t>
          </a:r>
        </a:p>
      </dsp:txBody>
      <dsp:txXfrm>
        <a:off x="6922433" y="540695"/>
        <a:ext cx="1172882" cy="922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78" y="512498"/>
            <a:ext cx="11368018" cy="776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880" y="1521182"/>
            <a:ext cx="6178854" cy="451734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(Insert &gt; Header &amp; Footer to edit)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54EE-31EA-4FC2-9496-7B6202183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471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415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880" y="1521184"/>
            <a:ext cx="6178854" cy="381744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69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2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88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852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812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775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7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70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Customization Process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54EE-31EA-4FC2-9496-7B620218323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B47DF7D0-E13C-497A-8A71-C5A8B4D7F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41732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415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6139"/>
            <a:ext cx="9144000" cy="3245724"/>
          </a:xfrm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714325"/>
            <a:ext cx="9144000" cy="453754"/>
          </a:xfrm>
        </p:spPr>
        <p:txBody>
          <a:bodyPr/>
          <a:lstStyle>
            <a:lvl1pPr marL="0" indent="0" algn="ctr">
              <a:buNone/>
              <a:defRPr sz="2399">
                <a:solidFill>
                  <a:schemeClr val="accent3"/>
                </a:solidFill>
              </a:defRPr>
            </a:lvl1pPr>
            <a:lvl2pPr marL="456963" indent="0" algn="ctr">
              <a:buNone/>
              <a:defRPr sz="1999"/>
            </a:lvl2pPr>
            <a:lvl3pPr marL="913923" indent="0" algn="ctr">
              <a:buNone/>
              <a:defRPr sz="1799"/>
            </a:lvl3pPr>
            <a:lvl4pPr marL="1370889" indent="0" algn="ctr">
              <a:buNone/>
              <a:defRPr sz="1599"/>
            </a:lvl4pPr>
            <a:lvl5pPr marL="1827852" indent="0" algn="ctr">
              <a:buNone/>
              <a:defRPr sz="1599"/>
            </a:lvl5pPr>
            <a:lvl6pPr marL="2284812" indent="0" algn="ctr">
              <a:buNone/>
              <a:defRPr sz="1599"/>
            </a:lvl6pPr>
            <a:lvl7pPr marL="2741775" indent="0" algn="ctr">
              <a:buNone/>
              <a:defRPr sz="1599"/>
            </a:lvl7pPr>
            <a:lvl8pPr marL="3198740" indent="0" algn="ctr">
              <a:buNone/>
              <a:defRPr sz="1599"/>
            </a:lvl8pPr>
            <a:lvl9pPr marL="3655703" indent="0" algn="ctr">
              <a:buNone/>
              <a:defRPr sz="1599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70F54715-A93F-4896-93D9-0F87EC2FA63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699200" y="689925"/>
            <a:ext cx="2793600" cy="681042"/>
            <a:chOff x="2071" y="1578"/>
            <a:chExt cx="2587" cy="631"/>
          </a:xfrm>
          <a:gradFill>
            <a:gsLst>
              <a:gs pos="50000">
                <a:srgbClr val="00E487"/>
              </a:gs>
              <a:gs pos="100000">
                <a:srgbClr val="1ECBD0"/>
              </a:gs>
            </a:gsLst>
            <a:lin ang="18900000" scaled="0"/>
          </a:gra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46B7DFA-C5E8-4F62-AD8D-4DEE7917FD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5" y="1728"/>
              <a:ext cx="244" cy="318"/>
            </a:xfrm>
            <a:custGeom>
              <a:avLst/>
              <a:gdLst>
                <a:gd name="T0" fmla="*/ 12 w 129"/>
                <a:gd name="T1" fmla="*/ 0 h 168"/>
                <a:gd name="T2" fmla="*/ 8 w 129"/>
                <a:gd name="T3" fmla="*/ 4 h 168"/>
                <a:gd name="T4" fmla="*/ 8 w 129"/>
                <a:gd name="T5" fmla="*/ 25 h 168"/>
                <a:gd name="T6" fmla="*/ 12 w 129"/>
                <a:gd name="T7" fmla="*/ 29 h 168"/>
                <a:gd name="T8" fmla="*/ 48 w 129"/>
                <a:gd name="T9" fmla="*/ 29 h 168"/>
                <a:gd name="T10" fmla="*/ 48 w 129"/>
                <a:gd name="T11" fmla="*/ 140 h 168"/>
                <a:gd name="T12" fmla="*/ 3 w 129"/>
                <a:gd name="T13" fmla="*/ 140 h 168"/>
                <a:gd name="T14" fmla="*/ 0 w 129"/>
                <a:gd name="T15" fmla="*/ 143 h 168"/>
                <a:gd name="T16" fmla="*/ 0 w 129"/>
                <a:gd name="T17" fmla="*/ 165 h 168"/>
                <a:gd name="T18" fmla="*/ 3 w 129"/>
                <a:gd name="T19" fmla="*/ 168 h 168"/>
                <a:gd name="T20" fmla="*/ 125 w 129"/>
                <a:gd name="T21" fmla="*/ 168 h 168"/>
                <a:gd name="T22" fmla="*/ 129 w 129"/>
                <a:gd name="T23" fmla="*/ 165 h 168"/>
                <a:gd name="T24" fmla="*/ 129 w 129"/>
                <a:gd name="T25" fmla="*/ 143 h 168"/>
                <a:gd name="T26" fmla="*/ 125 w 129"/>
                <a:gd name="T27" fmla="*/ 140 h 168"/>
                <a:gd name="T28" fmla="*/ 76 w 129"/>
                <a:gd name="T29" fmla="*/ 140 h 168"/>
                <a:gd name="T30" fmla="*/ 76 w 129"/>
                <a:gd name="T31" fmla="*/ 4 h 168"/>
                <a:gd name="T32" fmla="*/ 72 w 129"/>
                <a:gd name="T33" fmla="*/ 0 h 168"/>
                <a:gd name="T34" fmla="*/ 12 w 129"/>
                <a:gd name="T3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168">
                  <a:moveTo>
                    <a:pt x="12" y="0"/>
                  </a:moveTo>
                  <a:cubicBezTo>
                    <a:pt x="9" y="0"/>
                    <a:pt x="8" y="1"/>
                    <a:pt x="8" y="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7"/>
                    <a:pt x="9" y="29"/>
                    <a:pt x="12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1" y="140"/>
                    <a:pt x="0" y="141"/>
                    <a:pt x="0" y="14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7"/>
                    <a:pt x="1" y="168"/>
                    <a:pt x="3" y="168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8" y="168"/>
                    <a:pt x="129" y="167"/>
                    <a:pt x="129" y="165"/>
                  </a:cubicBezTo>
                  <a:cubicBezTo>
                    <a:pt x="129" y="143"/>
                    <a:pt x="129" y="143"/>
                    <a:pt x="129" y="143"/>
                  </a:cubicBezTo>
                  <a:cubicBezTo>
                    <a:pt x="129" y="141"/>
                    <a:pt x="128" y="140"/>
                    <a:pt x="125" y="140"/>
                  </a:cubicBezTo>
                  <a:cubicBezTo>
                    <a:pt x="76" y="140"/>
                    <a:pt x="76" y="140"/>
                    <a:pt x="76" y="140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1"/>
                    <a:pt x="75" y="0"/>
                    <a:pt x="72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6ABD64B8-C9CA-4D12-BB30-52ABBBA59E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8" y="1728"/>
              <a:ext cx="244" cy="318"/>
            </a:xfrm>
            <a:custGeom>
              <a:avLst/>
              <a:gdLst>
                <a:gd name="T0" fmla="*/ 11 w 129"/>
                <a:gd name="T1" fmla="*/ 0 h 168"/>
                <a:gd name="T2" fmla="*/ 8 w 129"/>
                <a:gd name="T3" fmla="*/ 4 h 168"/>
                <a:gd name="T4" fmla="*/ 8 w 129"/>
                <a:gd name="T5" fmla="*/ 25 h 168"/>
                <a:gd name="T6" fmla="*/ 11 w 129"/>
                <a:gd name="T7" fmla="*/ 29 h 168"/>
                <a:gd name="T8" fmla="*/ 47 w 129"/>
                <a:gd name="T9" fmla="*/ 29 h 168"/>
                <a:gd name="T10" fmla="*/ 47 w 129"/>
                <a:gd name="T11" fmla="*/ 140 h 168"/>
                <a:gd name="T12" fmla="*/ 3 w 129"/>
                <a:gd name="T13" fmla="*/ 140 h 168"/>
                <a:gd name="T14" fmla="*/ 0 w 129"/>
                <a:gd name="T15" fmla="*/ 143 h 168"/>
                <a:gd name="T16" fmla="*/ 0 w 129"/>
                <a:gd name="T17" fmla="*/ 165 h 168"/>
                <a:gd name="T18" fmla="*/ 3 w 129"/>
                <a:gd name="T19" fmla="*/ 168 h 168"/>
                <a:gd name="T20" fmla="*/ 125 w 129"/>
                <a:gd name="T21" fmla="*/ 168 h 168"/>
                <a:gd name="T22" fmla="*/ 129 w 129"/>
                <a:gd name="T23" fmla="*/ 165 h 168"/>
                <a:gd name="T24" fmla="*/ 129 w 129"/>
                <a:gd name="T25" fmla="*/ 143 h 168"/>
                <a:gd name="T26" fmla="*/ 125 w 129"/>
                <a:gd name="T27" fmla="*/ 140 h 168"/>
                <a:gd name="T28" fmla="*/ 76 w 129"/>
                <a:gd name="T29" fmla="*/ 140 h 168"/>
                <a:gd name="T30" fmla="*/ 76 w 129"/>
                <a:gd name="T31" fmla="*/ 4 h 168"/>
                <a:gd name="T32" fmla="*/ 72 w 129"/>
                <a:gd name="T33" fmla="*/ 0 h 168"/>
                <a:gd name="T34" fmla="*/ 11 w 129"/>
                <a:gd name="T3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168">
                  <a:moveTo>
                    <a:pt x="11" y="0"/>
                  </a:moveTo>
                  <a:cubicBezTo>
                    <a:pt x="9" y="0"/>
                    <a:pt x="8" y="1"/>
                    <a:pt x="8" y="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7"/>
                    <a:pt x="9" y="29"/>
                    <a:pt x="11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1" y="140"/>
                    <a:pt x="0" y="141"/>
                    <a:pt x="0" y="14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7"/>
                    <a:pt x="1" y="168"/>
                    <a:pt x="3" y="168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8" y="168"/>
                    <a:pt x="129" y="167"/>
                    <a:pt x="129" y="165"/>
                  </a:cubicBezTo>
                  <a:cubicBezTo>
                    <a:pt x="129" y="143"/>
                    <a:pt x="129" y="143"/>
                    <a:pt x="129" y="143"/>
                  </a:cubicBezTo>
                  <a:cubicBezTo>
                    <a:pt x="129" y="141"/>
                    <a:pt x="127" y="140"/>
                    <a:pt x="125" y="140"/>
                  </a:cubicBezTo>
                  <a:cubicBezTo>
                    <a:pt x="76" y="140"/>
                    <a:pt x="76" y="140"/>
                    <a:pt x="76" y="140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5" y="1"/>
                    <a:pt x="74" y="0"/>
                    <a:pt x="72" y="0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038732F-5EB5-436D-B40F-847E37FC09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1" y="1728"/>
              <a:ext cx="297" cy="464"/>
            </a:xfrm>
            <a:custGeom>
              <a:avLst/>
              <a:gdLst>
                <a:gd name="T0" fmla="*/ 132 w 157"/>
                <a:gd name="T1" fmla="*/ 0 h 245"/>
                <a:gd name="T2" fmla="*/ 127 w 157"/>
                <a:gd name="T3" fmla="*/ 3 h 245"/>
                <a:gd name="T4" fmla="*/ 127 w 157"/>
                <a:gd name="T5" fmla="*/ 3 h 245"/>
                <a:gd name="T6" fmla="*/ 79 w 157"/>
                <a:gd name="T7" fmla="*/ 128 h 245"/>
                <a:gd name="T8" fmla="*/ 30 w 157"/>
                <a:gd name="T9" fmla="*/ 4 h 245"/>
                <a:gd name="T10" fmla="*/ 25 w 157"/>
                <a:gd name="T11" fmla="*/ 0 h 245"/>
                <a:gd name="T12" fmla="*/ 4 w 157"/>
                <a:gd name="T13" fmla="*/ 0 h 245"/>
                <a:gd name="T14" fmla="*/ 0 w 157"/>
                <a:gd name="T15" fmla="*/ 3 h 245"/>
                <a:gd name="T16" fmla="*/ 1 w 157"/>
                <a:gd name="T17" fmla="*/ 6 h 245"/>
                <a:gd name="T18" fmla="*/ 1 w 157"/>
                <a:gd name="T19" fmla="*/ 6 h 245"/>
                <a:gd name="T20" fmla="*/ 1 w 157"/>
                <a:gd name="T21" fmla="*/ 6 h 245"/>
                <a:gd name="T22" fmla="*/ 64 w 157"/>
                <a:gd name="T23" fmla="*/ 168 h 245"/>
                <a:gd name="T24" fmla="*/ 59 w 157"/>
                <a:gd name="T25" fmla="*/ 182 h 245"/>
                <a:gd name="T26" fmla="*/ 48 w 157"/>
                <a:gd name="T27" fmla="*/ 205 h 245"/>
                <a:gd name="T28" fmla="*/ 38 w 157"/>
                <a:gd name="T29" fmla="*/ 215 h 245"/>
                <a:gd name="T30" fmla="*/ 30 w 157"/>
                <a:gd name="T31" fmla="*/ 217 h 245"/>
                <a:gd name="T32" fmla="*/ 26 w 157"/>
                <a:gd name="T33" fmla="*/ 216 h 245"/>
                <a:gd name="T34" fmla="*/ 14 w 157"/>
                <a:gd name="T35" fmla="*/ 213 h 245"/>
                <a:gd name="T36" fmla="*/ 7 w 157"/>
                <a:gd name="T37" fmla="*/ 210 h 245"/>
                <a:gd name="T38" fmla="*/ 3 w 157"/>
                <a:gd name="T39" fmla="*/ 215 h 245"/>
                <a:gd name="T40" fmla="*/ 3 w 157"/>
                <a:gd name="T41" fmla="*/ 233 h 245"/>
                <a:gd name="T42" fmla="*/ 3 w 157"/>
                <a:gd name="T43" fmla="*/ 233 h 245"/>
                <a:gd name="T44" fmla="*/ 7 w 157"/>
                <a:gd name="T45" fmla="*/ 240 h 245"/>
                <a:gd name="T46" fmla="*/ 32 w 157"/>
                <a:gd name="T47" fmla="*/ 245 h 245"/>
                <a:gd name="T48" fmla="*/ 54 w 157"/>
                <a:gd name="T49" fmla="*/ 238 h 245"/>
                <a:gd name="T50" fmla="*/ 73 w 157"/>
                <a:gd name="T51" fmla="*/ 220 h 245"/>
                <a:gd name="T52" fmla="*/ 79 w 157"/>
                <a:gd name="T53" fmla="*/ 208 h 245"/>
                <a:gd name="T54" fmla="*/ 156 w 157"/>
                <a:gd name="T55" fmla="*/ 6 h 245"/>
                <a:gd name="T56" fmla="*/ 157 w 157"/>
                <a:gd name="T57" fmla="*/ 3 h 245"/>
                <a:gd name="T58" fmla="*/ 153 w 157"/>
                <a:gd name="T59" fmla="*/ 0 h 245"/>
                <a:gd name="T60" fmla="*/ 132 w 157"/>
                <a:gd name="T6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" h="245">
                  <a:moveTo>
                    <a:pt x="132" y="0"/>
                  </a:moveTo>
                  <a:cubicBezTo>
                    <a:pt x="129" y="0"/>
                    <a:pt x="128" y="1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9" y="1"/>
                    <a:pt x="28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59" y="182"/>
                    <a:pt x="59" y="182"/>
                    <a:pt x="59" y="182"/>
                  </a:cubicBezTo>
                  <a:cubicBezTo>
                    <a:pt x="57" y="187"/>
                    <a:pt x="53" y="199"/>
                    <a:pt x="48" y="205"/>
                  </a:cubicBezTo>
                  <a:cubicBezTo>
                    <a:pt x="44" y="211"/>
                    <a:pt x="42" y="213"/>
                    <a:pt x="38" y="215"/>
                  </a:cubicBezTo>
                  <a:cubicBezTo>
                    <a:pt x="35" y="216"/>
                    <a:pt x="33" y="217"/>
                    <a:pt x="30" y="217"/>
                  </a:cubicBezTo>
                  <a:cubicBezTo>
                    <a:pt x="28" y="217"/>
                    <a:pt x="27" y="217"/>
                    <a:pt x="26" y="216"/>
                  </a:cubicBezTo>
                  <a:cubicBezTo>
                    <a:pt x="22" y="216"/>
                    <a:pt x="18" y="214"/>
                    <a:pt x="14" y="213"/>
                  </a:cubicBezTo>
                  <a:cubicBezTo>
                    <a:pt x="11" y="212"/>
                    <a:pt x="9" y="210"/>
                    <a:pt x="7" y="210"/>
                  </a:cubicBezTo>
                  <a:cubicBezTo>
                    <a:pt x="5" y="210"/>
                    <a:pt x="3" y="212"/>
                    <a:pt x="3" y="215"/>
                  </a:cubicBezTo>
                  <a:cubicBezTo>
                    <a:pt x="3" y="233"/>
                    <a:pt x="3" y="233"/>
                    <a:pt x="3" y="233"/>
                  </a:cubicBezTo>
                  <a:cubicBezTo>
                    <a:pt x="3" y="233"/>
                    <a:pt x="3" y="233"/>
                    <a:pt x="3" y="233"/>
                  </a:cubicBezTo>
                  <a:cubicBezTo>
                    <a:pt x="3" y="236"/>
                    <a:pt x="4" y="238"/>
                    <a:pt x="7" y="240"/>
                  </a:cubicBezTo>
                  <a:cubicBezTo>
                    <a:pt x="15" y="243"/>
                    <a:pt x="21" y="245"/>
                    <a:pt x="32" y="245"/>
                  </a:cubicBezTo>
                  <a:cubicBezTo>
                    <a:pt x="41" y="244"/>
                    <a:pt x="47" y="242"/>
                    <a:pt x="54" y="238"/>
                  </a:cubicBezTo>
                  <a:cubicBezTo>
                    <a:pt x="61" y="233"/>
                    <a:pt x="67" y="227"/>
                    <a:pt x="73" y="220"/>
                  </a:cubicBezTo>
                  <a:cubicBezTo>
                    <a:pt x="75" y="216"/>
                    <a:pt x="77" y="212"/>
                    <a:pt x="79" y="208"/>
                  </a:cubicBezTo>
                  <a:cubicBezTo>
                    <a:pt x="83" y="200"/>
                    <a:pt x="144" y="40"/>
                    <a:pt x="156" y="6"/>
                  </a:cubicBezTo>
                  <a:cubicBezTo>
                    <a:pt x="157" y="5"/>
                    <a:pt x="157" y="4"/>
                    <a:pt x="157" y="3"/>
                  </a:cubicBezTo>
                  <a:cubicBezTo>
                    <a:pt x="157" y="1"/>
                    <a:pt x="155" y="0"/>
                    <a:pt x="153" y="0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B2C29C81-DF56-4D2E-89D6-7B7333393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7" y="1726"/>
              <a:ext cx="263" cy="322"/>
            </a:xfrm>
            <a:custGeom>
              <a:avLst/>
              <a:gdLst>
                <a:gd name="T0" fmla="*/ 28 w 139"/>
                <a:gd name="T1" fmla="*/ 21 h 170"/>
                <a:gd name="T2" fmla="*/ 28 w 139"/>
                <a:gd name="T3" fmla="*/ 6 h 170"/>
                <a:gd name="T4" fmla="*/ 25 w 139"/>
                <a:gd name="T5" fmla="*/ 3 h 170"/>
                <a:gd name="T6" fmla="*/ 4 w 139"/>
                <a:gd name="T7" fmla="*/ 3 h 170"/>
                <a:gd name="T8" fmla="*/ 0 w 139"/>
                <a:gd name="T9" fmla="*/ 6 h 170"/>
                <a:gd name="T10" fmla="*/ 0 w 139"/>
                <a:gd name="T11" fmla="*/ 167 h 170"/>
                <a:gd name="T12" fmla="*/ 4 w 139"/>
                <a:gd name="T13" fmla="*/ 170 h 170"/>
                <a:gd name="T14" fmla="*/ 25 w 139"/>
                <a:gd name="T15" fmla="*/ 170 h 170"/>
                <a:gd name="T16" fmla="*/ 28 w 139"/>
                <a:gd name="T17" fmla="*/ 167 h 170"/>
                <a:gd name="T18" fmla="*/ 28 w 139"/>
                <a:gd name="T19" fmla="*/ 68 h 170"/>
                <a:gd name="T20" fmla="*/ 70 w 139"/>
                <a:gd name="T21" fmla="*/ 28 h 170"/>
                <a:gd name="T22" fmla="*/ 111 w 139"/>
                <a:gd name="T23" fmla="*/ 68 h 170"/>
                <a:gd name="T24" fmla="*/ 111 w 139"/>
                <a:gd name="T25" fmla="*/ 167 h 170"/>
                <a:gd name="T26" fmla="*/ 111 w 139"/>
                <a:gd name="T27" fmla="*/ 167 h 170"/>
                <a:gd name="T28" fmla="*/ 114 w 139"/>
                <a:gd name="T29" fmla="*/ 170 h 170"/>
                <a:gd name="T30" fmla="*/ 136 w 139"/>
                <a:gd name="T31" fmla="*/ 170 h 170"/>
                <a:gd name="T32" fmla="*/ 139 w 139"/>
                <a:gd name="T33" fmla="*/ 167 h 170"/>
                <a:gd name="T34" fmla="*/ 139 w 139"/>
                <a:gd name="T35" fmla="*/ 68 h 170"/>
                <a:gd name="T36" fmla="*/ 139 w 139"/>
                <a:gd name="T37" fmla="*/ 68 h 170"/>
                <a:gd name="T38" fmla="*/ 139 w 139"/>
                <a:gd name="T39" fmla="*/ 68 h 170"/>
                <a:gd name="T40" fmla="*/ 120 w 139"/>
                <a:gd name="T41" fmla="*/ 20 h 170"/>
                <a:gd name="T42" fmla="*/ 70 w 139"/>
                <a:gd name="T43" fmla="*/ 0 h 170"/>
                <a:gd name="T44" fmla="*/ 28 w 139"/>
                <a:gd name="T45" fmla="*/ 2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9" h="170">
                  <a:moveTo>
                    <a:pt x="28" y="21"/>
                  </a:moveTo>
                  <a:cubicBezTo>
                    <a:pt x="28" y="6"/>
                    <a:pt x="28" y="6"/>
                    <a:pt x="28" y="6"/>
                  </a:cubicBezTo>
                  <a:cubicBezTo>
                    <a:pt x="28" y="4"/>
                    <a:pt x="27" y="3"/>
                    <a:pt x="2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69"/>
                    <a:pt x="1" y="170"/>
                    <a:pt x="4" y="170"/>
                  </a:cubicBezTo>
                  <a:cubicBezTo>
                    <a:pt x="25" y="170"/>
                    <a:pt x="25" y="170"/>
                    <a:pt x="25" y="170"/>
                  </a:cubicBezTo>
                  <a:cubicBezTo>
                    <a:pt x="27" y="170"/>
                    <a:pt x="28" y="169"/>
                    <a:pt x="28" y="1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49"/>
                    <a:pt x="42" y="28"/>
                    <a:pt x="70" y="28"/>
                  </a:cubicBezTo>
                  <a:cubicBezTo>
                    <a:pt x="97" y="28"/>
                    <a:pt x="111" y="49"/>
                    <a:pt x="111" y="68"/>
                  </a:cubicBezTo>
                  <a:cubicBezTo>
                    <a:pt x="111" y="167"/>
                    <a:pt x="111" y="167"/>
                    <a:pt x="111" y="167"/>
                  </a:cubicBezTo>
                  <a:cubicBezTo>
                    <a:pt x="111" y="167"/>
                    <a:pt x="111" y="167"/>
                    <a:pt x="111" y="167"/>
                  </a:cubicBezTo>
                  <a:cubicBezTo>
                    <a:pt x="111" y="169"/>
                    <a:pt x="112" y="170"/>
                    <a:pt x="114" y="170"/>
                  </a:cubicBezTo>
                  <a:cubicBezTo>
                    <a:pt x="136" y="170"/>
                    <a:pt x="136" y="170"/>
                    <a:pt x="136" y="170"/>
                  </a:cubicBezTo>
                  <a:cubicBezTo>
                    <a:pt x="138" y="170"/>
                    <a:pt x="139" y="169"/>
                    <a:pt x="139" y="167"/>
                  </a:cubicBezTo>
                  <a:cubicBezTo>
                    <a:pt x="139" y="68"/>
                    <a:pt x="139" y="68"/>
                    <a:pt x="139" y="68"/>
                  </a:cubicBezTo>
                  <a:cubicBezTo>
                    <a:pt x="139" y="68"/>
                    <a:pt x="139" y="68"/>
                    <a:pt x="139" y="68"/>
                  </a:cubicBezTo>
                  <a:cubicBezTo>
                    <a:pt x="139" y="68"/>
                    <a:pt x="139" y="68"/>
                    <a:pt x="139" y="68"/>
                  </a:cubicBezTo>
                  <a:cubicBezTo>
                    <a:pt x="139" y="51"/>
                    <a:pt x="133" y="35"/>
                    <a:pt x="120" y="20"/>
                  </a:cubicBezTo>
                  <a:cubicBezTo>
                    <a:pt x="109" y="7"/>
                    <a:pt x="88" y="0"/>
                    <a:pt x="70" y="0"/>
                  </a:cubicBezTo>
                  <a:cubicBezTo>
                    <a:pt x="41" y="0"/>
                    <a:pt x="28" y="21"/>
                    <a:pt x="28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38DB0D8-2A95-458B-BC03-75E42A03A8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64" y="1724"/>
              <a:ext cx="246" cy="328"/>
            </a:xfrm>
            <a:custGeom>
              <a:avLst/>
              <a:gdLst>
                <a:gd name="T0" fmla="*/ 4 w 130"/>
                <a:gd name="T1" fmla="*/ 48 h 173"/>
                <a:gd name="T2" fmla="*/ 56 w 130"/>
                <a:gd name="T3" fmla="*/ 97 h 173"/>
                <a:gd name="T4" fmla="*/ 57 w 130"/>
                <a:gd name="T5" fmla="*/ 98 h 173"/>
                <a:gd name="T6" fmla="*/ 101 w 130"/>
                <a:gd name="T7" fmla="*/ 124 h 173"/>
                <a:gd name="T8" fmla="*/ 66 w 130"/>
                <a:gd name="T9" fmla="*/ 146 h 173"/>
                <a:gd name="T10" fmla="*/ 30 w 130"/>
                <a:gd name="T11" fmla="*/ 118 h 173"/>
                <a:gd name="T12" fmla="*/ 26 w 130"/>
                <a:gd name="T13" fmla="*/ 114 h 173"/>
                <a:gd name="T14" fmla="*/ 5 w 130"/>
                <a:gd name="T15" fmla="*/ 114 h 173"/>
                <a:gd name="T16" fmla="*/ 0 w 130"/>
                <a:gd name="T17" fmla="*/ 118 h 173"/>
                <a:gd name="T18" fmla="*/ 65 w 130"/>
                <a:gd name="T19" fmla="*/ 173 h 173"/>
                <a:gd name="T20" fmla="*/ 130 w 130"/>
                <a:gd name="T21" fmla="*/ 120 h 173"/>
                <a:gd name="T22" fmla="*/ 72 w 130"/>
                <a:gd name="T23" fmla="*/ 74 h 173"/>
                <a:gd name="T24" fmla="*/ 32 w 130"/>
                <a:gd name="T25" fmla="*/ 48 h 173"/>
                <a:gd name="T26" fmla="*/ 63 w 130"/>
                <a:gd name="T27" fmla="*/ 27 h 173"/>
                <a:gd name="T28" fmla="*/ 97 w 130"/>
                <a:gd name="T29" fmla="*/ 49 h 173"/>
                <a:gd name="T30" fmla="*/ 102 w 130"/>
                <a:gd name="T31" fmla="*/ 53 h 173"/>
                <a:gd name="T32" fmla="*/ 120 w 130"/>
                <a:gd name="T33" fmla="*/ 53 h 173"/>
                <a:gd name="T34" fmla="*/ 125 w 130"/>
                <a:gd name="T35" fmla="*/ 48 h 173"/>
                <a:gd name="T36" fmla="*/ 63 w 130"/>
                <a:gd name="T37" fmla="*/ 0 h 173"/>
                <a:gd name="T38" fmla="*/ 4 w 130"/>
                <a:gd name="T39" fmla="*/ 4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0" h="173">
                  <a:moveTo>
                    <a:pt x="4" y="48"/>
                  </a:moveTo>
                  <a:cubicBezTo>
                    <a:pt x="4" y="77"/>
                    <a:pt x="19" y="91"/>
                    <a:pt x="56" y="97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83" y="102"/>
                    <a:pt x="101" y="105"/>
                    <a:pt x="101" y="124"/>
                  </a:cubicBezTo>
                  <a:cubicBezTo>
                    <a:pt x="101" y="139"/>
                    <a:pt x="83" y="146"/>
                    <a:pt x="66" y="146"/>
                  </a:cubicBezTo>
                  <a:cubicBezTo>
                    <a:pt x="46" y="146"/>
                    <a:pt x="33" y="136"/>
                    <a:pt x="30" y="118"/>
                  </a:cubicBezTo>
                  <a:cubicBezTo>
                    <a:pt x="30" y="116"/>
                    <a:pt x="29" y="114"/>
                    <a:pt x="26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6"/>
                    <a:pt x="0" y="118"/>
                  </a:cubicBezTo>
                  <a:cubicBezTo>
                    <a:pt x="0" y="150"/>
                    <a:pt x="27" y="173"/>
                    <a:pt x="65" y="173"/>
                  </a:cubicBezTo>
                  <a:cubicBezTo>
                    <a:pt x="104" y="173"/>
                    <a:pt x="130" y="151"/>
                    <a:pt x="130" y="120"/>
                  </a:cubicBezTo>
                  <a:cubicBezTo>
                    <a:pt x="130" y="86"/>
                    <a:pt x="100" y="79"/>
                    <a:pt x="72" y="74"/>
                  </a:cubicBezTo>
                  <a:cubicBezTo>
                    <a:pt x="37" y="68"/>
                    <a:pt x="32" y="58"/>
                    <a:pt x="32" y="48"/>
                  </a:cubicBezTo>
                  <a:cubicBezTo>
                    <a:pt x="32" y="32"/>
                    <a:pt x="49" y="27"/>
                    <a:pt x="63" y="27"/>
                  </a:cubicBezTo>
                  <a:cubicBezTo>
                    <a:pt x="82" y="27"/>
                    <a:pt x="94" y="34"/>
                    <a:pt x="97" y="49"/>
                  </a:cubicBezTo>
                  <a:cubicBezTo>
                    <a:pt x="98" y="51"/>
                    <a:pt x="98" y="53"/>
                    <a:pt x="10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3" y="53"/>
                    <a:pt x="125" y="51"/>
                    <a:pt x="125" y="48"/>
                  </a:cubicBezTo>
                  <a:cubicBezTo>
                    <a:pt x="125" y="19"/>
                    <a:pt x="100" y="0"/>
                    <a:pt x="63" y="0"/>
                  </a:cubicBezTo>
                  <a:cubicBezTo>
                    <a:pt x="22" y="0"/>
                    <a:pt x="4" y="25"/>
                    <a:pt x="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285FBA9D-B6C7-4BE7-90DC-3572BFC953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2" y="1722"/>
              <a:ext cx="312" cy="474"/>
            </a:xfrm>
            <a:custGeom>
              <a:avLst/>
              <a:gdLst>
                <a:gd name="T0" fmla="*/ 67 w 165"/>
                <a:gd name="T1" fmla="*/ 0 h 250"/>
                <a:gd name="T2" fmla="*/ 0 w 165"/>
                <a:gd name="T3" fmla="*/ 86 h 250"/>
                <a:gd name="T4" fmla="*/ 82 w 165"/>
                <a:gd name="T5" fmla="*/ 174 h 250"/>
                <a:gd name="T6" fmla="*/ 137 w 165"/>
                <a:gd name="T7" fmla="*/ 152 h 250"/>
                <a:gd name="T8" fmla="*/ 137 w 165"/>
                <a:gd name="T9" fmla="*/ 173 h 250"/>
                <a:gd name="T10" fmla="*/ 89 w 165"/>
                <a:gd name="T11" fmla="*/ 222 h 250"/>
                <a:gd name="T12" fmla="*/ 48 w 165"/>
                <a:gd name="T13" fmla="*/ 194 h 250"/>
                <a:gd name="T14" fmla="*/ 43 w 165"/>
                <a:gd name="T15" fmla="*/ 190 h 250"/>
                <a:gd name="T16" fmla="*/ 24 w 165"/>
                <a:gd name="T17" fmla="*/ 190 h 250"/>
                <a:gd name="T18" fmla="*/ 19 w 165"/>
                <a:gd name="T19" fmla="*/ 195 h 250"/>
                <a:gd name="T20" fmla="*/ 89 w 165"/>
                <a:gd name="T21" fmla="*/ 250 h 250"/>
                <a:gd name="T22" fmla="*/ 165 w 165"/>
                <a:gd name="T23" fmla="*/ 174 h 250"/>
                <a:gd name="T24" fmla="*/ 165 w 165"/>
                <a:gd name="T25" fmla="*/ 7 h 250"/>
                <a:gd name="T26" fmla="*/ 162 w 165"/>
                <a:gd name="T27" fmla="*/ 4 h 250"/>
                <a:gd name="T28" fmla="*/ 140 w 165"/>
                <a:gd name="T29" fmla="*/ 4 h 250"/>
                <a:gd name="T30" fmla="*/ 137 w 165"/>
                <a:gd name="T31" fmla="*/ 7 h 250"/>
                <a:gd name="T32" fmla="*/ 137 w 165"/>
                <a:gd name="T33" fmla="*/ 21 h 250"/>
                <a:gd name="T34" fmla="*/ 99 w 165"/>
                <a:gd name="T35" fmla="*/ 0 h 250"/>
                <a:gd name="T36" fmla="*/ 96 w 165"/>
                <a:gd name="T37" fmla="*/ 3 h 250"/>
                <a:gd name="T38" fmla="*/ 96 w 165"/>
                <a:gd name="T39" fmla="*/ 28 h 250"/>
                <a:gd name="T40" fmla="*/ 97 w 165"/>
                <a:gd name="T41" fmla="*/ 31 h 250"/>
                <a:gd name="T42" fmla="*/ 138 w 165"/>
                <a:gd name="T43" fmla="*/ 87 h 250"/>
                <a:gd name="T44" fmla="*/ 83 w 165"/>
                <a:gd name="T45" fmla="*/ 146 h 250"/>
                <a:gd name="T46" fmla="*/ 29 w 165"/>
                <a:gd name="T47" fmla="*/ 87 h 250"/>
                <a:gd name="T48" fmla="*/ 68 w 165"/>
                <a:gd name="T49" fmla="*/ 31 h 250"/>
                <a:gd name="T50" fmla="*/ 70 w 165"/>
                <a:gd name="T51" fmla="*/ 29 h 250"/>
                <a:gd name="T52" fmla="*/ 70 w 165"/>
                <a:gd name="T53" fmla="*/ 3 h 250"/>
                <a:gd name="T54" fmla="*/ 67 w 165"/>
                <a:gd name="T55" fmla="*/ 0 h 250"/>
                <a:gd name="T56" fmla="*/ 67 w 165"/>
                <a:gd name="T5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5" h="250">
                  <a:moveTo>
                    <a:pt x="67" y="0"/>
                  </a:moveTo>
                  <a:cubicBezTo>
                    <a:pt x="29" y="8"/>
                    <a:pt x="0" y="44"/>
                    <a:pt x="0" y="86"/>
                  </a:cubicBezTo>
                  <a:cubicBezTo>
                    <a:pt x="0" y="135"/>
                    <a:pt x="37" y="174"/>
                    <a:pt x="82" y="174"/>
                  </a:cubicBezTo>
                  <a:cubicBezTo>
                    <a:pt x="103" y="174"/>
                    <a:pt x="122" y="166"/>
                    <a:pt x="137" y="152"/>
                  </a:cubicBezTo>
                  <a:cubicBezTo>
                    <a:pt x="137" y="173"/>
                    <a:pt x="137" y="173"/>
                    <a:pt x="137" y="173"/>
                  </a:cubicBezTo>
                  <a:cubicBezTo>
                    <a:pt x="137" y="205"/>
                    <a:pt x="120" y="222"/>
                    <a:pt x="89" y="222"/>
                  </a:cubicBezTo>
                  <a:cubicBezTo>
                    <a:pt x="66" y="222"/>
                    <a:pt x="52" y="213"/>
                    <a:pt x="48" y="194"/>
                  </a:cubicBezTo>
                  <a:cubicBezTo>
                    <a:pt x="47" y="192"/>
                    <a:pt x="46" y="190"/>
                    <a:pt x="43" y="190"/>
                  </a:cubicBezTo>
                  <a:cubicBezTo>
                    <a:pt x="24" y="190"/>
                    <a:pt x="24" y="190"/>
                    <a:pt x="24" y="190"/>
                  </a:cubicBezTo>
                  <a:cubicBezTo>
                    <a:pt x="21" y="190"/>
                    <a:pt x="19" y="192"/>
                    <a:pt x="19" y="195"/>
                  </a:cubicBezTo>
                  <a:cubicBezTo>
                    <a:pt x="22" y="228"/>
                    <a:pt x="51" y="250"/>
                    <a:pt x="89" y="250"/>
                  </a:cubicBezTo>
                  <a:cubicBezTo>
                    <a:pt x="135" y="250"/>
                    <a:pt x="165" y="219"/>
                    <a:pt x="165" y="174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5" y="5"/>
                    <a:pt x="164" y="4"/>
                    <a:pt x="162" y="4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38" y="4"/>
                    <a:pt x="137" y="5"/>
                    <a:pt x="137" y="7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126" y="11"/>
                    <a:pt x="113" y="4"/>
                    <a:pt x="99" y="0"/>
                  </a:cubicBezTo>
                  <a:cubicBezTo>
                    <a:pt x="97" y="0"/>
                    <a:pt x="96" y="1"/>
                    <a:pt x="96" y="3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9"/>
                    <a:pt x="96" y="30"/>
                    <a:pt x="97" y="31"/>
                  </a:cubicBezTo>
                  <a:cubicBezTo>
                    <a:pt x="121" y="37"/>
                    <a:pt x="138" y="60"/>
                    <a:pt x="138" y="87"/>
                  </a:cubicBezTo>
                  <a:cubicBezTo>
                    <a:pt x="138" y="119"/>
                    <a:pt x="114" y="146"/>
                    <a:pt x="83" y="146"/>
                  </a:cubicBezTo>
                  <a:cubicBezTo>
                    <a:pt x="53" y="146"/>
                    <a:pt x="29" y="119"/>
                    <a:pt x="29" y="87"/>
                  </a:cubicBezTo>
                  <a:cubicBezTo>
                    <a:pt x="29" y="61"/>
                    <a:pt x="45" y="38"/>
                    <a:pt x="68" y="31"/>
                  </a:cubicBezTo>
                  <a:cubicBezTo>
                    <a:pt x="69" y="31"/>
                    <a:pt x="70" y="30"/>
                    <a:pt x="70" y="29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1"/>
                    <a:pt x="69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/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48DD9144-12C1-4B89-9F6D-92B4361D96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3" y="1589"/>
              <a:ext cx="87" cy="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/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01B98C09-7AAE-43C7-82DE-9DB278B02F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73" y="1589"/>
              <a:ext cx="87" cy="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DF4FD3F7-7AD2-4CA4-8D7C-34E6C136A5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2" y="1584"/>
              <a:ext cx="242" cy="462"/>
            </a:xfrm>
            <a:custGeom>
              <a:avLst/>
              <a:gdLst>
                <a:gd name="T0" fmla="*/ 39 w 128"/>
                <a:gd name="T1" fmla="*/ 55 h 244"/>
                <a:gd name="T2" fmla="*/ 39 w 128"/>
                <a:gd name="T3" fmla="*/ 76 h 244"/>
                <a:gd name="T4" fmla="*/ 4 w 128"/>
                <a:gd name="T5" fmla="*/ 76 h 244"/>
                <a:gd name="T6" fmla="*/ 0 w 128"/>
                <a:gd name="T7" fmla="*/ 81 h 244"/>
                <a:gd name="T8" fmla="*/ 0 w 128"/>
                <a:gd name="T9" fmla="*/ 99 h 244"/>
                <a:gd name="T10" fmla="*/ 4 w 128"/>
                <a:gd name="T11" fmla="*/ 103 h 244"/>
                <a:gd name="T12" fmla="*/ 39 w 128"/>
                <a:gd name="T13" fmla="*/ 103 h 244"/>
                <a:gd name="T14" fmla="*/ 39 w 128"/>
                <a:gd name="T15" fmla="*/ 239 h 244"/>
                <a:gd name="T16" fmla="*/ 44 w 128"/>
                <a:gd name="T17" fmla="*/ 244 h 244"/>
                <a:gd name="T18" fmla="*/ 62 w 128"/>
                <a:gd name="T19" fmla="*/ 244 h 244"/>
                <a:gd name="T20" fmla="*/ 67 w 128"/>
                <a:gd name="T21" fmla="*/ 239 h 244"/>
                <a:gd name="T22" fmla="*/ 67 w 128"/>
                <a:gd name="T23" fmla="*/ 103 h 244"/>
                <a:gd name="T24" fmla="*/ 120 w 128"/>
                <a:gd name="T25" fmla="*/ 103 h 244"/>
                <a:gd name="T26" fmla="*/ 125 w 128"/>
                <a:gd name="T27" fmla="*/ 99 h 244"/>
                <a:gd name="T28" fmla="*/ 125 w 128"/>
                <a:gd name="T29" fmla="*/ 81 h 244"/>
                <a:gd name="T30" fmla="*/ 120 w 128"/>
                <a:gd name="T31" fmla="*/ 76 h 244"/>
                <a:gd name="T32" fmla="*/ 67 w 128"/>
                <a:gd name="T33" fmla="*/ 76 h 244"/>
                <a:gd name="T34" fmla="*/ 67 w 128"/>
                <a:gd name="T35" fmla="*/ 55 h 244"/>
                <a:gd name="T36" fmla="*/ 91 w 128"/>
                <a:gd name="T37" fmla="*/ 27 h 244"/>
                <a:gd name="T38" fmla="*/ 122 w 128"/>
                <a:gd name="T39" fmla="*/ 37 h 244"/>
                <a:gd name="T40" fmla="*/ 125 w 128"/>
                <a:gd name="T41" fmla="*/ 38 h 244"/>
                <a:gd name="T42" fmla="*/ 128 w 128"/>
                <a:gd name="T43" fmla="*/ 33 h 244"/>
                <a:gd name="T44" fmla="*/ 128 w 128"/>
                <a:gd name="T45" fmla="*/ 16 h 244"/>
                <a:gd name="T46" fmla="*/ 125 w 128"/>
                <a:gd name="T47" fmla="*/ 9 h 244"/>
                <a:gd name="T48" fmla="*/ 89 w 128"/>
                <a:gd name="T49" fmla="*/ 0 h 244"/>
                <a:gd name="T50" fmla="*/ 39 w 128"/>
                <a:gd name="T51" fmla="*/ 5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244">
                  <a:moveTo>
                    <a:pt x="39" y="55"/>
                  </a:moveTo>
                  <a:cubicBezTo>
                    <a:pt x="39" y="76"/>
                    <a:pt x="39" y="76"/>
                    <a:pt x="39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1" y="76"/>
                    <a:pt x="0" y="78"/>
                    <a:pt x="0" y="8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2"/>
                    <a:pt x="1" y="103"/>
                    <a:pt x="4" y="103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39" y="239"/>
                    <a:pt x="39" y="239"/>
                    <a:pt x="39" y="239"/>
                  </a:cubicBezTo>
                  <a:cubicBezTo>
                    <a:pt x="39" y="242"/>
                    <a:pt x="41" y="244"/>
                    <a:pt x="44" y="244"/>
                  </a:cubicBezTo>
                  <a:cubicBezTo>
                    <a:pt x="62" y="244"/>
                    <a:pt x="62" y="244"/>
                    <a:pt x="62" y="244"/>
                  </a:cubicBezTo>
                  <a:cubicBezTo>
                    <a:pt x="65" y="244"/>
                    <a:pt x="67" y="242"/>
                    <a:pt x="67" y="239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120" y="103"/>
                    <a:pt x="120" y="103"/>
                    <a:pt x="120" y="103"/>
                  </a:cubicBezTo>
                  <a:cubicBezTo>
                    <a:pt x="123" y="103"/>
                    <a:pt x="125" y="102"/>
                    <a:pt x="125" y="99"/>
                  </a:cubicBezTo>
                  <a:cubicBezTo>
                    <a:pt x="125" y="81"/>
                    <a:pt x="125" y="81"/>
                    <a:pt x="125" y="81"/>
                  </a:cubicBezTo>
                  <a:cubicBezTo>
                    <a:pt x="125" y="78"/>
                    <a:pt x="123" y="76"/>
                    <a:pt x="120" y="76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38"/>
                    <a:pt x="76" y="27"/>
                    <a:pt x="91" y="27"/>
                  </a:cubicBezTo>
                  <a:cubicBezTo>
                    <a:pt x="102" y="27"/>
                    <a:pt x="110" y="30"/>
                    <a:pt x="122" y="37"/>
                  </a:cubicBezTo>
                  <a:cubicBezTo>
                    <a:pt x="123" y="38"/>
                    <a:pt x="124" y="38"/>
                    <a:pt x="125" y="38"/>
                  </a:cubicBezTo>
                  <a:cubicBezTo>
                    <a:pt x="127" y="38"/>
                    <a:pt x="128" y="36"/>
                    <a:pt x="128" y="33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13"/>
                    <a:pt x="128" y="11"/>
                    <a:pt x="125" y="9"/>
                  </a:cubicBezTo>
                  <a:cubicBezTo>
                    <a:pt x="114" y="3"/>
                    <a:pt x="103" y="0"/>
                    <a:pt x="89" y="0"/>
                  </a:cubicBezTo>
                  <a:cubicBezTo>
                    <a:pt x="54" y="0"/>
                    <a:pt x="39" y="29"/>
                    <a:pt x="39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E3F74A4C-3F35-49ED-8FDB-98270CD3D0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71" y="1578"/>
              <a:ext cx="632" cy="631"/>
            </a:xfrm>
            <a:custGeom>
              <a:avLst/>
              <a:gdLst>
                <a:gd name="T0" fmla="*/ 181 w 334"/>
                <a:gd name="T1" fmla="*/ 1 h 333"/>
                <a:gd name="T2" fmla="*/ 180 w 334"/>
                <a:gd name="T3" fmla="*/ 4 h 333"/>
                <a:gd name="T4" fmla="*/ 180 w 334"/>
                <a:gd name="T5" fmla="*/ 26 h 333"/>
                <a:gd name="T6" fmla="*/ 180 w 334"/>
                <a:gd name="T7" fmla="*/ 26 h 333"/>
                <a:gd name="T8" fmla="*/ 182 w 334"/>
                <a:gd name="T9" fmla="*/ 28 h 333"/>
                <a:gd name="T10" fmla="*/ 306 w 334"/>
                <a:gd name="T11" fmla="*/ 166 h 333"/>
                <a:gd name="T12" fmla="*/ 167 w 334"/>
                <a:gd name="T13" fmla="*/ 305 h 333"/>
                <a:gd name="T14" fmla="*/ 28 w 334"/>
                <a:gd name="T15" fmla="*/ 166 h 333"/>
                <a:gd name="T16" fmla="*/ 152 w 334"/>
                <a:gd name="T17" fmla="*/ 28 h 333"/>
                <a:gd name="T18" fmla="*/ 154 w 334"/>
                <a:gd name="T19" fmla="*/ 26 h 333"/>
                <a:gd name="T20" fmla="*/ 154 w 334"/>
                <a:gd name="T21" fmla="*/ 26 h 333"/>
                <a:gd name="T22" fmla="*/ 154 w 334"/>
                <a:gd name="T23" fmla="*/ 4 h 333"/>
                <a:gd name="T24" fmla="*/ 153 w 334"/>
                <a:gd name="T25" fmla="*/ 1 h 333"/>
                <a:gd name="T26" fmla="*/ 150 w 334"/>
                <a:gd name="T27" fmla="*/ 0 h 333"/>
                <a:gd name="T28" fmla="*/ 149 w 334"/>
                <a:gd name="T29" fmla="*/ 0 h 333"/>
                <a:gd name="T30" fmla="*/ 149 w 334"/>
                <a:gd name="T31" fmla="*/ 0 h 333"/>
                <a:gd name="T32" fmla="*/ 0 w 334"/>
                <a:gd name="T33" fmla="*/ 166 h 333"/>
                <a:gd name="T34" fmla="*/ 167 w 334"/>
                <a:gd name="T35" fmla="*/ 333 h 333"/>
                <a:gd name="T36" fmla="*/ 334 w 334"/>
                <a:gd name="T37" fmla="*/ 166 h 333"/>
                <a:gd name="T38" fmla="*/ 185 w 334"/>
                <a:gd name="T39" fmla="*/ 0 h 333"/>
                <a:gd name="T40" fmla="*/ 185 w 334"/>
                <a:gd name="T41" fmla="*/ 0 h 333"/>
                <a:gd name="T42" fmla="*/ 184 w 334"/>
                <a:gd name="T43" fmla="*/ 0 h 333"/>
                <a:gd name="T44" fmla="*/ 181 w 334"/>
                <a:gd name="T45" fmla="*/ 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4" h="333">
                  <a:moveTo>
                    <a:pt x="181" y="1"/>
                  </a:moveTo>
                  <a:cubicBezTo>
                    <a:pt x="180" y="2"/>
                    <a:pt x="180" y="3"/>
                    <a:pt x="180" y="4"/>
                  </a:cubicBezTo>
                  <a:cubicBezTo>
                    <a:pt x="180" y="26"/>
                    <a:pt x="180" y="26"/>
                    <a:pt x="180" y="26"/>
                  </a:cubicBezTo>
                  <a:cubicBezTo>
                    <a:pt x="180" y="26"/>
                    <a:pt x="180" y="26"/>
                    <a:pt x="180" y="26"/>
                  </a:cubicBezTo>
                  <a:cubicBezTo>
                    <a:pt x="180" y="27"/>
                    <a:pt x="181" y="28"/>
                    <a:pt x="182" y="28"/>
                  </a:cubicBezTo>
                  <a:cubicBezTo>
                    <a:pt x="251" y="35"/>
                    <a:pt x="306" y="94"/>
                    <a:pt x="306" y="166"/>
                  </a:cubicBezTo>
                  <a:cubicBezTo>
                    <a:pt x="306" y="243"/>
                    <a:pt x="244" y="305"/>
                    <a:pt x="167" y="305"/>
                  </a:cubicBezTo>
                  <a:cubicBezTo>
                    <a:pt x="90" y="305"/>
                    <a:pt x="28" y="243"/>
                    <a:pt x="28" y="166"/>
                  </a:cubicBezTo>
                  <a:cubicBezTo>
                    <a:pt x="28" y="94"/>
                    <a:pt x="82" y="35"/>
                    <a:pt x="152" y="28"/>
                  </a:cubicBezTo>
                  <a:cubicBezTo>
                    <a:pt x="153" y="28"/>
                    <a:pt x="154" y="27"/>
                    <a:pt x="154" y="26"/>
                  </a:cubicBezTo>
                  <a:cubicBezTo>
                    <a:pt x="154" y="26"/>
                    <a:pt x="154" y="26"/>
                    <a:pt x="154" y="26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4" y="3"/>
                    <a:pt x="154" y="2"/>
                    <a:pt x="153" y="1"/>
                  </a:cubicBezTo>
                  <a:cubicBezTo>
                    <a:pt x="152" y="0"/>
                    <a:pt x="151" y="0"/>
                    <a:pt x="150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65" y="9"/>
                    <a:pt x="0" y="80"/>
                    <a:pt x="0" y="166"/>
                  </a:cubicBezTo>
                  <a:cubicBezTo>
                    <a:pt x="0" y="258"/>
                    <a:pt x="75" y="333"/>
                    <a:pt x="167" y="333"/>
                  </a:cubicBezTo>
                  <a:cubicBezTo>
                    <a:pt x="259" y="333"/>
                    <a:pt x="334" y="258"/>
                    <a:pt x="334" y="166"/>
                  </a:cubicBezTo>
                  <a:cubicBezTo>
                    <a:pt x="334" y="80"/>
                    <a:pt x="269" y="9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0"/>
                    <a:pt x="184" y="0"/>
                    <a:pt x="184" y="0"/>
                  </a:cubicBezTo>
                  <a:cubicBezTo>
                    <a:pt x="183" y="0"/>
                    <a:pt x="182" y="0"/>
                    <a:pt x="18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/>
            </a:p>
          </p:txBody>
        </p:sp>
      </p:grpSp>
    </p:spTree>
    <p:extLst>
      <p:ext uri="{BB962C8B-B14F-4D97-AF65-F5344CB8AC3E}">
        <p14:creationId xmlns:p14="http://schemas.microsoft.com/office/powerpoint/2010/main" val="10719778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B354EE-31EA-4FC2-9496-7B62021832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E9D7C87-D037-4797-9A6A-B999C6F02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78" y="1521184"/>
            <a:ext cx="11368018" cy="3815631"/>
          </a:xfrm>
        </p:spPr>
        <p:txBody>
          <a:bodyPr anchor="ctr"/>
          <a:lstStyle>
            <a:lvl1pPr algn="ctr">
              <a:defRPr sz="6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641939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B354EE-31EA-4FC2-9496-7B62021832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E9D7C87-D037-4797-9A6A-B999C6F02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78" y="1521184"/>
            <a:ext cx="11368018" cy="3815631"/>
          </a:xfrm>
        </p:spPr>
        <p:txBody>
          <a:bodyPr anchor="ctr"/>
          <a:lstStyle>
            <a:lvl1pPr algn="ctr">
              <a:defRPr sz="6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611687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gradFill>
          <a:gsLst>
            <a:gs pos="50000">
              <a:srgbClr val="00E487"/>
            </a:gs>
            <a:gs pos="100000">
              <a:srgbClr val="1ECBD0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FD4E276-C47D-4F97-8D9E-FECD172C979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835683" y="2634179"/>
            <a:ext cx="6520638" cy="1589645"/>
            <a:chOff x="2071" y="1578"/>
            <a:chExt cx="2587" cy="631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F8587B0E-0CEF-4218-99CF-AE3634274F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5" y="1728"/>
              <a:ext cx="244" cy="318"/>
            </a:xfrm>
            <a:custGeom>
              <a:avLst/>
              <a:gdLst>
                <a:gd name="T0" fmla="*/ 12 w 129"/>
                <a:gd name="T1" fmla="*/ 0 h 168"/>
                <a:gd name="T2" fmla="*/ 8 w 129"/>
                <a:gd name="T3" fmla="*/ 4 h 168"/>
                <a:gd name="T4" fmla="*/ 8 w 129"/>
                <a:gd name="T5" fmla="*/ 25 h 168"/>
                <a:gd name="T6" fmla="*/ 12 w 129"/>
                <a:gd name="T7" fmla="*/ 29 h 168"/>
                <a:gd name="T8" fmla="*/ 48 w 129"/>
                <a:gd name="T9" fmla="*/ 29 h 168"/>
                <a:gd name="T10" fmla="*/ 48 w 129"/>
                <a:gd name="T11" fmla="*/ 140 h 168"/>
                <a:gd name="T12" fmla="*/ 3 w 129"/>
                <a:gd name="T13" fmla="*/ 140 h 168"/>
                <a:gd name="T14" fmla="*/ 0 w 129"/>
                <a:gd name="T15" fmla="*/ 143 h 168"/>
                <a:gd name="T16" fmla="*/ 0 w 129"/>
                <a:gd name="T17" fmla="*/ 165 h 168"/>
                <a:gd name="T18" fmla="*/ 3 w 129"/>
                <a:gd name="T19" fmla="*/ 168 h 168"/>
                <a:gd name="T20" fmla="*/ 125 w 129"/>
                <a:gd name="T21" fmla="*/ 168 h 168"/>
                <a:gd name="T22" fmla="*/ 129 w 129"/>
                <a:gd name="T23" fmla="*/ 165 h 168"/>
                <a:gd name="T24" fmla="*/ 129 w 129"/>
                <a:gd name="T25" fmla="*/ 143 h 168"/>
                <a:gd name="T26" fmla="*/ 125 w 129"/>
                <a:gd name="T27" fmla="*/ 140 h 168"/>
                <a:gd name="T28" fmla="*/ 76 w 129"/>
                <a:gd name="T29" fmla="*/ 140 h 168"/>
                <a:gd name="T30" fmla="*/ 76 w 129"/>
                <a:gd name="T31" fmla="*/ 4 h 168"/>
                <a:gd name="T32" fmla="*/ 72 w 129"/>
                <a:gd name="T33" fmla="*/ 0 h 168"/>
                <a:gd name="T34" fmla="*/ 12 w 129"/>
                <a:gd name="T3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168">
                  <a:moveTo>
                    <a:pt x="12" y="0"/>
                  </a:moveTo>
                  <a:cubicBezTo>
                    <a:pt x="9" y="0"/>
                    <a:pt x="8" y="1"/>
                    <a:pt x="8" y="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7"/>
                    <a:pt x="9" y="29"/>
                    <a:pt x="12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1" y="140"/>
                    <a:pt x="0" y="141"/>
                    <a:pt x="0" y="14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7"/>
                    <a:pt x="1" y="168"/>
                    <a:pt x="3" y="168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8" y="168"/>
                    <a:pt x="129" y="167"/>
                    <a:pt x="129" y="165"/>
                  </a:cubicBezTo>
                  <a:cubicBezTo>
                    <a:pt x="129" y="143"/>
                    <a:pt x="129" y="143"/>
                    <a:pt x="129" y="143"/>
                  </a:cubicBezTo>
                  <a:cubicBezTo>
                    <a:pt x="129" y="141"/>
                    <a:pt x="128" y="140"/>
                    <a:pt x="125" y="140"/>
                  </a:cubicBezTo>
                  <a:cubicBezTo>
                    <a:pt x="76" y="140"/>
                    <a:pt x="76" y="140"/>
                    <a:pt x="76" y="140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1"/>
                    <a:pt x="75" y="0"/>
                    <a:pt x="72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526A929-E098-4073-8B92-F18ED8E1D9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8" y="1728"/>
              <a:ext cx="244" cy="318"/>
            </a:xfrm>
            <a:custGeom>
              <a:avLst/>
              <a:gdLst>
                <a:gd name="T0" fmla="*/ 11 w 129"/>
                <a:gd name="T1" fmla="*/ 0 h 168"/>
                <a:gd name="T2" fmla="*/ 8 w 129"/>
                <a:gd name="T3" fmla="*/ 4 h 168"/>
                <a:gd name="T4" fmla="*/ 8 w 129"/>
                <a:gd name="T5" fmla="*/ 25 h 168"/>
                <a:gd name="T6" fmla="*/ 11 w 129"/>
                <a:gd name="T7" fmla="*/ 29 h 168"/>
                <a:gd name="T8" fmla="*/ 47 w 129"/>
                <a:gd name="T9" fmla="*/ 29 h 168"/>
                <a:gd name="T10" fmla="*/ 47 w 129"/>
                <a:gd name="T11" fmla="*/ 140 h 168"/>
                <a:gd name="T12" fmla="*/ 3 w 129"/>
                <a:gd name="T13" fmla="*/ 140 h 168"/>
                <a:gd name="T14" fmla="*/ 0 w 129"/>
                <a:gd name="T15" fmla="*/ 143 h 168"/>
                <a:gd name="T16" fmla="*/ 0 w 129"/>
                <a:gd name="T17" fmla="*/ 165 h 168"/>
                <a:gd name="T18" fmla="*/ 3 w 129"/>
                <a:gd name="T19" fmla="*/ 168 h 168"/>
                <a:gd name="T20" fmla="*/ 125 w 129"/>
                <a:gd name="T21" fmla="*/ 168 h 168"/>
                <a:gd name="T22" fmla="*/ 129 w 129"/>
                <a:gd name="T23" fmla="*/ 165 h 168"/>
                <a:gd name="T24" fmla="*/ 129 w 129"/>
                <a:gd name="T25" fmla="*/ 143 h 168"/>
                <a:gd name="T26" fmla="*/ 125 w 129"/>
                <a:gd name="T27" fmla="*/ 140 h 168"/>
                <a:gd name="T28" fmla="*/ 76 w 129"/>
                <a:gd name="T29" fmla="*/ 140 h 168"/>
                <a:gd name="T30" fmla="*/ 76 w 129"/>
                <a:gd name="T31" fmla="*/ 4 h 168"/>
                <a:gd name="T32" fmla="*/ 72 w 129"/>
                <a:gd name="T33" fmla="*/ 0 h 168"/>
                <a:gd name="T34" fmla="*/ 11 w 129"/>
                <a:gd name="T3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168">
                  <a:moveTo>
                    <a:pt x="11" y="0"/>
                  </a:moveTo>
                  <a:cubicBezTo>
                    <a:pt x="9" y="0"/>
                    <a:pt x="8" y="1"/>
                    <a:pt x="8" y="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7"/>
                    <a:pt x="9" y="29"/>
                    <a:pt x="11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1" y="140"/>
                    <a:pt x="0" y="141"/>
                    <a:pt x="0" y="14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7"/>
                    <a:pt x="1" y="168"/>
                    <a:pt x="3" y="168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8" y="168"/>
                    <a:pt x="129" y="167"/>
                    <a:pt x="129" y="165"/>
                  </a:cubicBezTo>
                  <a:cubicBezTo>
                    <a:pt x="129" y="143"/>
                    <a:pt x="129" y="143"/>
                    <a:pt x="129" y="143"/>
                  </a:cubicBezTo>
                  <a:cubicBezTo>
                    <a:pt x="129" y="141"/>
                    <a:pt x="127" y="140"/>
                    <a:pt x="125" y="140"/>
                  </a:cubicBezTo>
                  <a:cubicBezTo>
                    <a:pt x="76" y="140"/>
                    <a:pt x="76" y="140"/>
                    <a:pt x="76" y="140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5" y="1"/>
                    <a:pt x="74" y="0"/>
                    <a:pt x="72" y="0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EDF465AE-39A5-4B73-8576-41C66C06AD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1" y="1728"/>
              <a:ext cx="297" cy="464"/>
            </a:xfrm>
            <a:custGeom>
              <a:avLst/>
              <a:gdLst>
                <a:gd name="T0" fmla="*/ 132 w 157"/>
                <a:gd name="T1" fmla="*/ 0 h 245"/>
                <a:gd name="T2" fmla="*/ 127 w 157"/>
                <a:gd name="T3" fmla="*/ 3 h 245"/>
                <a:gd name="T4" fmla="*/ 127 w 157"/>
                <a:gd name="T5" fmla="*/ 3 h 245"/>
                <a:gd name="T6" fmla="*/ 79 w 157"/>
                <a:gd name="T7" fmla="*/ 128 h 245"/>
                <a:gd name="T8" fmla="*/ 30 w 157"/>
                <a:gd name="T9" fmla="*/ 4 h 245"/>
                <a:gd name="T10" fmla="*/ 25 w 157"/>
                <a:gd name="T11" fmla="*/ 0 h 245"/>
                <a:gd name="T12" fmla="*/ 4 w 157"/>
                <a:gd name="T13" fmla="*/ 0 h 245"/>
                <a:gd name="T14" fmla="*/ 0 w 157"/>
                <a:gd name="T15" fmla="*/ 3 h 245"/>
                <a:gd name="T16" fmla="*/ 1 w 157"/>
                <a:gd name="T17" fmla="*/ 6 h 245"/>
                <a:gd name="T18" fmla="*/ 1 w 157"/>
                <a:gd name="T19" fmla="*/ 6 h 245"/>
                <a:gd name="T20" fmla="*/ 1 w 157"/>
                <a:gd name="T21" fmla="*/ 6 h 245"/>
                <a:gd name="T22" fmla="*/ 64 w 157"/>
                <a:gd name="T23" fmla="*/ 168 h 245"/>
                <a:gd name="T24" fmla="*/ 59 w 157"/>
                <a:gd name="T25" fmla="*/ 182 h 245"/>
                <a:gd name="T26" fmla="*/ 48 w 157"/>
                <a:gd name="T27" fmla="*/ 205 h 245"/>
                <a:gd name="T28" fmla="*/ 38 w 157"/>
                <a:gd name="T29" fmla="*/ 215 h 245"/>
                <a:gd name="T30" fmla="*/ 30 w 157"/>
                <a:gd name="T31" fmla="*/ 217 h 245"/>
                <a:gd name="T32" fmla="*/ 26 w 157"/>
                <a:gd name="T33" fmla="*/ 216 h 245"/>
                <a:gd name="T34" fmla="*/ 14 w 157"/>
                <a:gd name="T35" fmla="*/ 213 h 245"/>
                <a:gd name="T36" fmla="*/ 7 w 157"/>
                <a:gd name="T37" fmla="*/ 210 h 245"/>
                <a:gd name="T38" fmla="*/ 3 w 157"/>
                <a:gd name="T39" fmla="*/ 215 h 245"/>
                <a:gd name="T40" fmla="*/ 3 w 157"/>
                <a:gd name="T41" fmla="*/ 233 h 245"/>
                <a:gd name="T42" fmla="*/ 3 w 157"/>
                <a:gd name="T43" fmla="*/ 233 h 245"/>
                <a:gd name="T44" fmla="*/ 7 w 157"/>
                <a:gd name="T45" fmla="*/ 240 h 245"/>
                <a:gd name="T46" fmla="*/ 32 w 157"/>
                <a:gd name="T47" fmla="*/ 245 h 245"/>
                <a:gd name="T48" fmla="*/ 54 w 157"/>
                <a:gd name="T49" fmla="*/ 238 h 245"/>
                <a:gd name="T50" fmla="*/ 73 w 157"/>
                <a:gd name="T51" fmla="*/ 220 h 245"/>
                <a:gd name="T52" fmla="*/ 79 w 157"/>
                <a:gd name="T53" fmla="*/ 208 h 245"/>
                <a:gd name="T54" fmla="*/ 156 w 157"/>
                <a:gd name="T55" fmla="*/ 6 h 245"/>
                <a:gd name="T56" fmla="*/ 157 w 157"/>
                <a:gd name="T57" fmla="*/ 3 h 245"/>
                <a:gd name="T58" fmla="*/ 153 w 157"/>
                <a:gd name="T59" fmla="*/ 0 h 245"/>
                <a:gd name="T60" fmla="*/ 132 w 157"/>
                <a:gd name="T6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" h="245">
                  <a:moveTo>
                    <a:pt x="132" y="0"/>
                  </a:moveTo>
                  <a:cubicBezTo>
                    <a:pt x="129" y="0"/>
                    <a:pt x="128" y="1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9" y="1"/>
                    <a:pt x="28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59" y="182"/>
                    <a:pt x="59" y="182"/>
                    <a:pt x="59" y="182"/>
                  </a:cubicBezTo>
                  <a:cubicBezTo>
                    <a:pt x="57" y="187"/>
                    <a:pt x="53" y="199"/>
                    <a:pt x="48" y="205"/>
                  </a:cubicBezTo>
                  <a:cubicBezTo>
                    <a:pt x="44" y="211"/>
                    <a:pt x="42" y="213"/>
                    <a:pt x="38" y="215"/>
                  </a:cubicBezTo>
                  <a:cubicBezTo>
                    <a:pt x="35" y="216"/>
                    <a:pt x="33" y="217"/>
                    <a:pt x="30" y="217"/>
                  </a:cubicBezTo>
                  <a:cubicBezTo>
                    <a:pt x="28" y="217"/>
                    <a:pt x="27" y="217"/>
                    <a:pt x="26" y="216"/>
                  </a:cubicBezTo>
                  <a:cubicBezTo>
                    <a:pt x="22" y="216"/>
                    <a:pt x="18" y="214"/>
                    <a:pt x="14" y="213"/>
                  </a:cubicBezTo>
                  <a:cubicBezTo>
                    <a:pt x="11" y="212"/>
                    <a:pt x="9" y="210"/>
                    <a:pt x="7" y="210"/>
                  </a:cubicBezTo>
                  <a:cubicBezTo>
                    <a:pt x="5" y="210"/>
                    <a:pt x="3" y="212"/>
                    <a:pt x="3" y="215"/>
                  </a:cubicBezTo>
                  <a:cubicBezTo>
                    <a:pt x="3" y="233"/>
                    <a:pt x="3" y="233"/>
                    <a:pt x="3" y="233"/>
                  </a:cubicBezTo>
                  <a:cubicBezTo>
                    <a:pt x="3" y="233"/>
                    <a:pt x="3" y="233"/>
                    <a:pt x="3" y="233"/>
                  </a:cubicBezTo>
                  <a:cubicBezTo>
                    <a:pt x="3" y="236"/>
                    <a:pt x="4" y="238"/>
                    <a:pt x="7" y="240"/>
                  </a:cubicBezTo>
                  <a:cubicBezTo>
                    <a:pt x="15" y="243"/>
                    <a:pt x="21" y="245"/>
                    <a:pt x="32" y="245"/>
                  </a:cubicBezTo>
                  <a:cubicBezTo>
                    <a:pt x="41" y="244"/>
                    <a:pt x="47" y="242"/>
                    <a:pt x="54" y="238"/>
                  </a:cubicBezTo>
                  <a:cubicBezTo>
                    <a:pt x="61" y="233"/>
                    <a:pt x="67" y="227"/>
                    <a:pt x="73" y="220"/>
                  </a:cubicBezTo>
                  <a:cubicBezTo>
                    <a:pt x="75" y="216"/>
                    <a:pt x="77" y="212"/>
                    <a:pt x="79" y="208"/>
                  </a:cubicBezTo>
                  <a:cubicBezTo>
                    <a:pt x="83" y="200"/>
                    <a:pt x="144" y="40"/>
                    <a:pt x="156" y="6"/>
                  </a:cubicBezTo>
                  <a:cubicBezTo>
                    <a:pt x="157" y="5"/>
                    <a:pt x="157" y="4"/>
                    <a:pt x="157" y="3"/>
                  </a:cubicBezTo>
                  <a:cubicBezTo>
                    <a:pt x="157" y="1"/>
                    <a:pt x="155" y="0"/>
                    <a:pt x="153" y="0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FA4DA928-058C-40DF-A9B6-21272F81C6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7" y="1726"/>
              <a:ext cx="263" cy="322"/>
            </a:xfrm>
            <a:custGeom>
              <a:avLst/>
              <a:gdLst>
                <a:gd name="T0" fmla="*/ 28 w 139"/>
                <a:gd name="T1" fmla="*/ 21 h 170"/>
                <a:gd name="T2" fmla="*/ 28 w 139"/>
                <a:gd name="T3" fmla="*/ 6 h 170"/>
                <a:gd name="T4" fmla="*/ 25 w 139"/>
                <a:gd name="T5" fmla="*/ 3 h 170"/>
                <a:gd name="T6" fmla="*/ 4 w 139"/>
                <a:gd name="T7" fmla="*/ 3 h 170"/>
                <a:gd name="T8" fmla="*/ 0 w 139"/>
                <a:gd name="T9" fmla="*/ 6 h 170"/>
                <a:gd name="T10" fmla="*/ 0 w 139"/>
                <a:gd name="T11" fmla="*/ 167 h 170"/>
                <a:gd name="T12" fmla="*/ 4 w 139"/>
                <a:gd name="T13" fmla="*/ 170 h 170"/>
                <a:gd name="T14" fmla="*/ 25 w 139"/>
                <a:gd name="T15" fmla="*/ 170 h 170"/>
                <a:gd name="T16" fmla="*/ 28 w 139"/>
                <a:gd name="T17" fmla="*/ 167 h 170"/>
                <a:gd name="T18" fmla="*/ 28 w 139"/>
                <a:gd name="T19" fmla="*/ 68 h 170"/>
                <a:gd name="T20" fmla="*/ 70 w 139"/>
                <a:gd name="T21" fmla="*/ 28 h 170"/>
                <a:gd name="T22" fmla="*/ 111 w 139"/>
                <a:gd name="T23" fmla="*/ 68 h 170"/>
                <a:gd name="T24" fmla="*/ 111 w 139"/>
                <a:gd name="T25" fmla="*/ 167 h 170"/>
                <a:gd name="T26" fmla="*/ 111 w 139"/>
                <a:gd name="T27" fmla="*/ 167 h 170"/>
                <a:gd name="T28" fmla="*/ 114 w 139"/>
                <a:gd name="T29" fmla="*/ 170 h 170"/>
                <a:gd name="T30" fmla="*/ 136 w 139"/>
                <a:gd name="T31" fmla="*/ 170 h 170"/>
                <a:gd name="T32" fmla="*/ 139 w 139"/>
                <a:gd name="T33" fmla="*/ 167 h 170"/>
                <a:gd name="T34" fmla="*/ 139 w 139"/>
                <a:gd name="T35" fmla="*/ 68 h 170"/>
                <a:gd name="T36" fmla="*/ 139 w 139"/>
                <a:gd name="T37" fmla="*/ 68 h 170"/>
                <a:gd name="T38" fmla="*/ 139 w 139"/>
                <a:gd name="T39" fmla="*/ 68 h 170"/>
                <a:gd name="T40" fmla="*/ 120 w 139"/>
                <a:gd name="T41" fmla="*/ 20 h 170"/>
                <a:gd name="T42" fmla="*/ 70 w 139"/>
                <a:gd name="T43" fmla="*/ 0 h 170"/>
                <a:gd name="T44" fmla="*/ 28 w 139"/>
                <a:gd name="T45" fmla="*/ 2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9" h="170">
                  <a:moveTo>
                    <a:pt x="28" y="21"/>
                  </a:moveTo>
                  <a:cubicBezTo>
                    <a:pt x="28" y="6"/>
                    <a:pt x="28" y="6"/>
                    <a:pt x="28" y="6"/>
                  </a:cubicBezTo>
                  <a:cubicBezTo>
                    <a:pt x="28" y="4"/>
                    <a:pt x="27" y="3"/>
                    <a:pt x="2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69"/>
                    <a:pt x="1" y="170"/>
                    <a:pt x="4" y="170"/>
                  </a:cubicBezTo>
                  <a:cubicBezTo>
                    <a:pt x="25" y="170"/>
                    <a:pt x="25" y="170"/>
                    <a:pt x="25" y="170"/>
                  </a:cubicBezTo>
                  <a:cubicBezTo>
                    <a:pt x="27" y="170"/>
                    <a:pt x="28" y="169"/>
                    <a:pt x="28" y="1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49"/>
                    <a:pt x="42" y="28"/>
                    <a:pt x="70" y="28"/>
                  </a:cubicBezTo>
                  <a:cubicBezTo>
                    <a:pt x="97" y="28"/>
                    <a:pt x="111" y="49"/>
                    <a:pt x="111" y="68"/>
                  </a:cubicBezTo>
                  <a:cubicBezTo>
                    <a:pt x="111" y="167"/>
                    <a:pt x="111" y="167"/>
                    <a:pt x="111" y="167"/>
                  </a:cubicBezTo>
                  <a:cubicBezTo>
                    <a:pt x="111" y="167"/>
                    <a:pt x="111" y="167"/>
                    <a:pt x="111" y="167"/>
                  </a:cubicBezTo>
                  <a:cubicBezTo>
                    <a:pt x="111" y="169"/>
                    <a:pt x="112" y="170"/>
                    <a:pt x="114" y="170"/>
                  </a:cubicBezTo>
                  <a:cubicBezTo>
                    <a:pt x="136" y="170"/>
                    <a:pt x="136" y="170"/>
                    <a:pt x="136" y="170"/>
                  </a:cubicBezTo>
                  <a:cubicBezTo>
                    <a:pt x="138" y="170"/>
                    <a:pt x="139" y="169"/>
                    <a:pt x="139" y="167"/>
                  </a:cubicBezTo>
                  <a:cubicBezTo>
                    <a:pt x="139" y="68"/>
                    <a:pt x="139" y="68"/>
                    <a:pt x="139" y="68"/>
                  </a:cubicBezTo>
                  <a:cubicBezTo>
                    <a:pt x="139" y="68"/>
                    <a:pt x="139" y="68"/>
                    <a:pt x="139" y="68"/>
                  </a:cubicBezTo>
                  <a:cubicBezTo>
                    <a:pt x="139" y="68"/>
                    <a:pt x="139" y="68"/>
                    <a:pt x="139" y="68"/>
                  </a:cubicBezTo>
                  <a:cubicBezTo>
                    <a:pt x="139" y="51"/>
                    <a:pt x="133" y="35"/>
                    <a:pt x="120" y="20"/>
                  </a:cubicBezTo>
                  <a:cubicBezTo>
                    <a:pt x="109" y="7"/>
                    <a:pt x="88" y="0"/>
                    <a:pt x="70" y="0"/>
                  </a:cubicBezTo>
                  <a:cubicBezTo>
                    <a:pt x="41" y="0"/>
                    <a:pt x="28" y="21"/>
                    <a:pt x="28" y="2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BDBE2736-4D16-47F2-8CC1-7353D5B149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64" y="1724"/>
              <a:ext cx="246" cy="328"/>
            </a:xfrm>
            <a:custGeom>
              <a:avLst/>
              <a:gdLst>
                <a:gd name="T0" fmla="*/ 4 w 130"/>
                <a:gd name="T1" fmla="*/ 48 h 173"/>
                <a:gd name="T2" fmla="*/ 56 w 130"/>
                <a:gd name="T3" fmla="*/ 97 h 173"/>
                <a:gd name="T4" fmla="*/ 57 w 130"/>
                <a:gd name="T5" fmla="*/ 98 h 173"/>
                <a:gd name="T6" fmla="*/ 101 w 130"/>
                <a:gd name="T7" fmla="*/ 124 h 173"/>
                <a:gd name="T8" fmla="*/ 66 w 130"/>
                <a:gd name="T9" fmla="*/ 146 h 173"/>
                <a:gd name="T10" fmla="*/ 30 w 130"/>
                <a:gd name="T11" fmla="*/ 118 h 173"/>
                <a:gd name="T12" fmla="*/ 26 w 130"/>
                <a:gd name="T13" fmla="*/ 114 h 173"/>
                <a:gd name="T14" fmla="*/ 5 w 130"/>
                <a:gd name="T15" fmla="*/ 114 h 173"/>
                <a:gd name="T16" fmla="*/ 0 w 130"/>
                <a:gd name="T17" fmla="*/ 118 h 173"/>
                <a:gd name="T18" fmla="*/ 65 w 130"/>
                <a:gd name="T19" fmla="*/ 173 h 173"/>
                <a:gd name="T20" fmla="*/ 130 w 130"/>
                <a:gd name="T21" fmla="*/ 120 h 173"/>
                <a:gd name="T22" fmla="*/ 72 w 130"/>
                <a:gd name="T23" fmla="*/ 74 h 173"/>
                <a:gd name="T24" fmla="*/ 32 w 130"/>
                <a:gd name="T25" fmla="*/ 48 h 173"/>
                <a:gd name="T26" fmla="*/ 63 w 130"/>
                <a:gd name="T27" fmla="*/ 27 h 173"/>
                <a:gd name="T28" fmla="*/ 97 w 130"/>
                <a:gd name="T29" fmla="*/ 49 h 173"/>
                <a:gd name="T30" fmla="*/ 102 w 130"/>
                <a:gd name="T31" fmla="*/ 53 h 173"/>
                <a:gd name="T32" fmla="*/ 120 w 130"/>
                <a:gd name="T33" fmla="*/ 53 h 173"/>
                <a:gd name="T34" fmla="*/ 125 w 130"/>
                <a:gd name="T35" fmla="*/ 48 h 173"/>
                <a:gd name="T36" fmla="*/ 63 w 130"/>
                <a:gd name="T37" fmla="*/ 0 h 173"/>
                <a:gd name="T38" fmla="*/ 4 w 130"/>
                <a:gd name="T39" fmla="*/ 4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0" h="173">
                  <a:moveTo>
                    <a:pt x="4" y="48"/>
                  </a:moveTo>
                  <a:cubicBezTo>
                    <a:pt x="4" y="77"/>
                    <a:pt x="19" y="91"/>
                    <a:pt x="56" y="97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83" y="102"/>
                    <a:pt x="101" y="105"/>
                    <a:pt x="101" y="124"/>
                  </a:cubicBezTo>
                  <a:cubicBezTo>
                    <a:pt x="101" y="139"/>
                    <a:pt x="83" y="146"/>
                    <a:pt x="66" y="146"/>
                  </a:cubicBezTo>
                  <a:cubicBezTo>
                    <a:pt x="46" y="146"/>
                    <a:pt x="33" y="136"/>
                    <a:pt x="30" y="118"/>
                  </a:cubicBezTo>
                  <a:cubicBezTo>
                    <a:pt x="30" y="116"/>
                    <a:pt x="29" y="114"/>
                    <a:pt x="26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6"/>
                    <a:pt x="0" y="118"/>
                  </a:cubicBezTo>
                  <a:cubicBezTo>
                    <a:pt x="0" y="150"/>
                    <a:pt x="27" y="173"/>
                    <a:pt x="65" y="173"/>
                  </a:cubicBezTo>
                  <a:cubicBezTo>
                    <a:pt x="104" y="173"/>
                    <a:pt x="130" y="151"/>
                    <a:pt x="130" y="120"/>
                  </a:cubicBezTo>
                  <a:cubicBezTo>
                    <a:pt x="130" y="86"/>
                    <a:pt x="100" y="79"/>
                    <a:pt x="72" y="74"/>
                  </a:cubicBezTo>
                  <a:cubicBezTo>
                    <a:pt x="37" y="68"/>
                    <a:pt x="32" y="58"/>
                    <a:pt x="32" y="48"/>
                  </a:cubicBezTo>
                  <a:cubicBezTo>
                    <a:pt x="32" y="32"/>
                    <a:pt x="49" y="27"/>
                    <a:pt x="63" y="27"/>
                  </a:cubicBezTo>
                  <a:cubicBezTo>
                    <a:pt x="82" y="27"/>
                    <a:pt x="94" y="34"/>
                    <a:pt x="97" y="49"/>
                  </a:cubicBezTo>
                  <a:cubicBezTo>
                    <a:pt x="98" y="51"/>
                    <a:pt x="98" y="53"/>
                    <a:pt x="10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3" y="53"/>
                    <a:pt x="125" y="51"/>
                    <a:pt x="125" y="48"/>
                  </a:cubicBezTo>
                  <a:cubicBezTo>
                    <a:pt x="125" y="19"/>
                    <a:pt x="100" y="0"/>
                    <a:pt x="63" y="0"/>
                  </a:cubicBezTo>
                  <a:cubicBezTo>
                    <a:pt x="22" y="0"/>
                    <a:pt x="4" y="25"/>
                    <a:pt x="4" y="4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C990E525-4DF6-403E-9092-24C5DCE5B3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2" y="1722"/>
              <a:ext cx="312" cy="474"/>
            </a:xfrm>
            <a:custGeom>
              <a:avLst/>
              <a:gdLst>
                <a:gd name="T0" fmla="*/ 67 w 165"/>
                <a:gd name="T1" fmla="*/ 0 h 250"/>
                <a:gd name="T2" fmla="*/ 0 w 165"/>
                <a:gd name="T3" fmla="*/ 86 h 250"/>
                <a:gd name="T4" fmla="*/ 82 w 165"/>
                <a:gd name="T5" fmla="*/ 174 h 250"/>
                <a:gd name="T6" fmla="*/ 137 w 165"/>
                <a:gd name="T7" fmla="*/ 152 h 250"/>
                <a:gd name="T8" fmla="*/ 137 w 165"/>
                <a:gd name="T9" fmla="*/ 173 h 250"/>
                <a:gd name="T10" fmla="*/ 89 w 165"/>
                <a:gd name="T11" fmla="*/ 222 h 250"/>
                <a:gd name="T12" fmla="*/ 48 w 165"/>
                <a:gd name="T13" fmla="*/ 194 h 250"/>
                <a:gd name="T14" fmla="*/ 43 w 165"/>
                <a:gd name="T15" fmla="*/ 190 h 250"/>
                <a:gd name="T16" fmla="*/ 24 w 165"/>
                <a:gd name="T17" fmla="*/ 190 h 250"/>
                <a:gd name="T18" fmla="*/ 19 w 165"/>
                <a:gd name="T19" fmla="*/ 195 h 250"/>
                <a:gd name="T20" fmla="*/ 89 w 165"/>
                <a:gd name="T21" fmla="*/ 250 h 250"/>
                <a:gd name="T22" fmla="*/ 165 w 165"/>
                <a:gd name="T23" fmla="*/ 174 h 250"/>
                <a:gd name="T24" fmla="*/ 165 w 165"/>
                <a:gd name="T25" fmla="*/ 7 h 250"/>
                <a:gd name="T26" fmla="*/ 162 w 165"/>
                <a:gd name="T27" fmla="*/ 4 h 250"/>
                <a:gd name="T28" fmla="*/ 140 w 165"/>
                <a:gd name="T29" fmla="*/ 4 h 250"/>
                <a:gd name="T30" fmla="*/ 137 w 165"/>
                <a:gd name="T31" fmla="*/ 7 h 250"/>
                <a:gd name="T32" fmla="*/ 137 w 165"/>
                <a:gd name="T33" fmla="*/ 21 h 250"/>
                <a:gd name="T34" fmla="*/ 99 w 165"/>
                <a:gd name="T35" fmla="*/ 0 h 250"/>
                <a:gd name="T36" fmla="*/ 96 w 165"/>
                <a:gd name="T37" fmla="*/ 3 h 250"/>
                <a:gd name="T38" fmla="*/ 96 w 165"/>
                <a:gd name="T39" fmla="*/ 28 h 250"/>
                <a:gd name="T40" fmla="*/ 97 w 165"/>
                <a:gd name="T41" fmla="*/ 31 h 250"/>
                <a:gd name="T42" fmla="*/ 138 w 165"/>
                <a:gd name="T43" fmla="*/ 87 h 250"/>
                <a:gd name="T44" fmla="*/ 83 w 165"/>
                <a:gd name="T45" fmla="*/ 146 h 250"/>
                <a:gd name="T46" fmla="*/ 29 w 165"/>
                <a:gd name="T47" fmla="*/ 87 h 250"/>
                <a:gd name="T48" fmla="*/ 68 w 165"/>
                <a:gd name="T49" fmla="*/ 31 h 250"/>
                <a:gd name="T50" fmla="*/ 70 w 165"/>
                <a:gd name="T51" fmla="*/ 29 h 250"/>
                <a:gd name="T52" fmla="*/ 70 w 165"/>
                <a:gd name="T53" fmla="*/ 3 h 250"/>
                <a:gd name="T54" fmla="*/ 67 w 165"/>
                <a:gd name="T55" fmla="*/ 0 h 250"/>
                <a:gd name="T56" fmla="*/ 67 w 165"/>
                <a:gd name="T5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5" h="250">
                  <a:moveTo>
                    <a:pt x="67" y="0"/>
                  </a:moveTo>
                  <a:cubicBezTo>
                    <a:pt x="29" y="8"/>
                    <a:pt x="0" y="44"/>
                    <a:pt x="0" y="86"/>
                  </a:cubicBezTo>
                  <a:cubicBezTo>
                    <a:pt x="0" y="135"/>
                    <a:pt x="37" y="174"/>
                    <a:pt x="82" y="174"/>
                  </a:cubicBezTo>
                  <a:cubicBezTo>
                    <a:pt x="103" y="174"/>
                    <a:pt x="122" y="166"/>
                    <a:pt x="137" y="152"/>
                  </a:cubicBezTo>
                  <a:cubicBezTo>
                    <a:pt x="137" y="173"/>
                    <a:pt x="137" y="173"/>
                    <a:pt x="137" y="173"/>
                  </a:cubicBezTo>
                  <a:cubicBezTo>
                    <a:pt x="137" y="205"/>
                    <a:pt x="120" y="222"/>
                    <a:pt x="89" y="222"/>
                  </a:cubicBezTo>
                  <a:cubicBezTo>
                    <a:pt x="66" y="222"/>
                    <a:pt x="52" y="213"/>
                    <a:pt x="48" y="194"/>
                  </a:cubicBezTo>
                  <a:cubicBezTo>
                    <a:pt x="47" y="192"/>
                    <a:pt x="46" y="190"/>
                    <a:pt x="43" y="190"/>
                  </a:cubicBezTo>
                  <a:cubicBezTo>
                    <a:pt x="24" y="190"/>
                    <a:pt x="24" y="190"/>
                    <a:pt x="24" y="190"/>
                  </a:cubicBezTo>
                  <a:cubicBezTo>
                    <a:pt x="21" y="190"/>
                    <a:pt x="19" y="192"/>
                    <a:pt x="19" y="195"/>
                  </a:cubicBezTo>
                  <a:cubicBezTo>
                    <a:pt x="22" y="228"/>
                    <a:pt x="51" y="250"/>
                    <a:pt x="89" y="250"/>
                  </a:cubicBezTo>
                  <a:cubicBezTo>
                    <a:pt x="135" y="250"/>
                    <a:pt x="165" y="219"/>
                    <a:pt x="165" y="174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5" y="5"/>
                    <a:pt x="164" y="4"/>
                    <a:pt x="162" y="4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38" y="4"/>
                    <a:pt x="137" y="5"/>
                    <a:pt x="137" y="7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126" y="11"/>
                    <a:pt x="113" y="4"/>
                    <a:pt x="99" y="0"/>
                  </a:cubicBezTo>
                  <a:cubicBezTo>
                    <a:pt x="97" y="0"/>
                    <a:pt x="96" y="1"/>
                    <a:pt x="96" y="3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9"/>
                    <a:pt x="96" y="30"/>
                    <a:pt x="97" y="31"/>
                  </a:cubicBezTo>
                  <a:cubicBezTo>
                    <a:pt x="121" y="37"/>
                    <a:pt x="138" y="60"/>
                    <a:pt x="138" y="87"/>
                  </a:cubicBezTo>
                  <a:cubicBezTo>
                    <a:pt x="138" y="119"/>
                    <a:pt x="114" y="146"/>
                    <a:pt x="83" y="146"/>
                  </a:cubicBezTo>
                  <a:cubicBezTo>
                    <a:pt x="53" y="146"/>
                    <a:pt x="29" y="119"/>
                    <a:pt x="29" y="87"/>
                  </a:cubicBezTo>
                  <a:cubicBezTo>
                    <a:pt x="29" y="61"/>
                    <a:pt x="45" y="38"/>
                    <a:pt x="68" y="31"/>
                  </a:cubicBezTo>
                  <a:cubicBezTo>
                    <a:pt x="69" y="31"/>
                    <a:pt x="70" y="30"/>
                    <a:pt x="70" y="29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1"/>
                    <a:pt x="69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114B85E-E1BE-464E-8E28-ACA4300CA4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3" y="1589"/>
              <a:ext cx="87" cy="8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BA160C3-B4E4-4003-BFF3-28A6B0C1B0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73" y="1589"/>
              <a:ext cx="87" cy="8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F26E6D7-1351-4C95-A3E8-FF86354A3C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2" y="1584"/>
              <a:ext cx="242" cy="462"/>
            </a:xfrm>
            <a:custGeom>
              <a:avLst/>
              <a:gdLst>
                <a:gd name="T0" fmla="*/ 39 w 128"/>
                <a:gd name="T1" fmla="*/ 55 h 244"/>
                <a:gd name="T2" fmla="*/ 39 w 128"/>
                <a:gd name="T3" fmla="*/ 76 h 244"/>
                <a:gd name="T4" fmla="*/ 4 w 128"/>
                <a:gd name="T5" fmla="*/ 76 h 244"/>
                <a:gd name="T6" fmla="*/ 0 w 128"/>
                <a:gd name="T7" fmla="*/ 81 h 244"/>
                <a:gd name="T8" fmla="*/ 0 w 128"/>
                <a:gd name="T9" fmla="*/ 99 h 244"/>
                <a:gd name="T10" fmla="*/ 4 w 128"/>
                <a:gd name="T11" fmla="*/ 103 h 244"/>
                <a:gd name="T12" fmla="*/ 39 w 128"/>
                <a:gd name="T13" fmla="*/ 103 h 244"/>
                <a:gd name="T14" fmla="*/ 39 w 128"/>
                <a:gd name="T15" fmla="*/ 239 h 244"/>
                <a:gd name="T16" fmla="*/ 44 w 128"/>
                <a:gd name="T17" fmla="*/ 244 h 244"/>
                <a:gd name="T18" fmla="*/ 62 w 128"/>
                <a:gd name="T19" fmla="*/ 244 h 244"/>
                <a:gd name="T20" fmla="*/ 67 w 128"/>
                <a:gd name="T21" fmla="*/ 239 h 244"/>
                <a:gd name="T22" fmla="*/ 67 w 128"/>
                <a:gd name="T23" fmla="*/ 103 h 244"/>
                <a:gd name="T24" fmla="*/ 120 w 128"/>
                <a:gd name="T25" fmla="*/ 103 h 244"/>
                <a:gd name="T26" fmla="*/ 125 w 128"/>
                <a:gd name="T27" fmla="*/ 99 h 244"/>
                <a:gd name="T28" fmla="*/ 125 w 128"/>
                <a:gd name="T29" fmla="*/ 81 h 244"/>
                <a:gd name="T30" fmla="*/ 120 w 128"/>
                <a:gd name="T31" fmla="*/ 76 h 244"/>
                <a:gd name="T32" fmla="*/ 67 w 128"/>
                <a:gd name="T33" fmla="*/ 76 h 244"/>
                <a:gd name="T34" fmla="*/ 67 w 128"/>
                <a:gd name="T35" fmla="*/ 55 h 244"/>
                <a:gd name="T36" fmla="*/ 91 w 128"/>
                <a:gd name="T37" fmla="*/ 27 h 244"/>
                <a:gd name="T38" fmla="*/ 122 w 128"/>
                <a:gd name="T39" fmla="*/ 37 h 244"/>
                <a:gd name="T40" fmla="*/ 125 w 128"/>
                <a:gd name="T41" fmla="*/ 38 h 244"/>
                <a:gd name="T42" fmla="*/ 128 w 128"/>
                <a:gd name="T43" fmla="*/ 33 h 244"/>
                <a:gd name="T44" fmla="*/ 128 w 128"/>
                <a:gd name="T45" fmla="*/ 16 h 244"/>
                <a:gd name="T46" fmla="*/ 125 w 128"/>
                <a:gd name="T47" fmla="*/ 9 h 244"/>
                <a:gd name="T48" fmla="*/ 89 w 128"/>
                <a:gd name="T49" fmla="*/ 0 h 244"/>
                <a:gd name="T50" fmla="*/ 39 w 128"/>
                <a:gd name="T51" fmla="*/ 5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244">
                  <a:moveTo>
                    <a:pt x="39" y="55"/>
                  </a:moveTo>
                  <a:cubicBezTo>
                    <a:pt x="39" y="76"/>
                    <a:pt x="39" y="76"/>
                    <a:pt x="39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1" y="76"/>
                    <a:pt x="0" y="78"/>
                    <a:pt x="0" y="8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2"/>
                    <a:pt x="1" y="103"/>
                    <a:pt x="4" y="103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39" y="239"/>
                    <a:pt x="39" y="239"/>
                    <a:pt x="39" y="239"/>
                  </a:cubicBezTo>
                  <a:cubicBezTo>
                    <a:pt x="39" y="242"/>
                    <a:pt x="41" y="244"/>
                    <a:pt x="44" y="244"/>
                  </a:cubicBezTo>
                  <a:cubicBezTo>
                    <a:pt x="62" y="244"/>
                    <a:pt x="62" y="244"/>
                    <a:pt x="62" y="244"/>
                  </a:cubicBezTo>
                  <a:cubicBezTo>
                    <a:pt x="65" y="244"/>
                    <a:pt x="67" y="242"/>
                    <a:pt x="67" y="239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120" y="103"/>
                    <a:pt x="120" y="103"/>
                    <a:pt x="120" y="103"/>
                  </a:cubicBezTo>
                  <a:cubicBezTo>
                    <a:pt x="123" y="103"/>
                    <a:pt x="125" y="102"/>
                    <a:pt x="125" y="99"/>
                  </a:cubicBezTo>
                  <a:cubicBezTo>
                    <a:pt x="125" y="81"/>
                    <a:pt x="125" y="81"/>
                    <a:pt x="125" y="81"/>
                  </a:cubicBezTo>
                  <a:cubicBezTo>
                    <a:pt x="125" y="78"/>
                    <a:pt x="123" y="76"/>
                    <a:pt x="120" y="76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38"/>
                    <a:pt x="76" y="27"/>
                    <a:pt x="91" y="27"/>
                  </a:cubicBezTo>
                  <a:cubicBezTo>
                    <a:pt x="102" y="27"/>
                    <a:pt x="110" y="30"/>
                    <a:pt x="122" y="37"/>
                  </a:cubicBezTo>
                  <a:cubicBezTo>
                    <a:pt x="123" y="38"/>
                    <a:pt x="124" y="38"/>
                    <a:pt x="125" y="38"/>
                  </a:cubicBezTo>
                  <a:cubicBezTo>
                    <a:pt x="127" y="38"/>
                    <a:pt x="128" y="36"/>
                    <a:pt x="128" y="33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13"/>
                    <a:pt x="128" y="11"/>
                    <a:pt x="125" y="9"/>
                  </a:cubicBezTo>
                  <a:cubicBezTo>
                    <a:pt x="114" y="3"/>
                    <a:pt x="103" y="0"/>
                    <a:pt x="89" y="0"/>
                  </a:cubicBezTo>
                  <a:cubicBezTo>
                    <a:pt x="54" y="0"/>
                    <a:pt x="39" y="29"/>
                    <a:pt x="39" y="5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DA6E6734-7A5F-4A76-946D-520C7807BB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71" y="1578"/>
              <a:ext cx="632" cy="631"/>
            </a:xfrm>
            <a:custGeom>
              <a:avLst/>
              <a:gdLst>
                <a:gd name="T0" fmla="*/ 181 w 334"/>
                <a:gd name="T1" fmla="*/ 1 h 333"/>
                <a:gd name="T2" fmla="*/ 180 w 334"/>
                <a:gd name="T3" fmla="*/ 4 h 333"/>
                <a:gd name="T4" fmla="*/ 180 w 334"/>
                <a:gd name="T5" fmla="*/ 26 h 333"/>
                <a:gd name="T6" fmla="*/ 180 w 334"/>
                <a:gd name="T7" fmla="*/ 26 h 333"/>
                <a:gd name="T8" fmla="*/ 182 w 334"/>
                <a:gd name="T9" fmla="*/ 28 h 333"/>
                <a:gd name="T10" fmla="*/ 306 w 334"/>
                <a:gd name="T11" fmla="*/ 166 h 333"/>
                <a:gd name="T12" fmla="*/ 167 w 334"/>
                <a:gd name="T13" fmla="*/ 305 h 333"/>
                <a:gd name="T14" fmla="*/ 28 w 334"/>
                <a:gd name="T15" fmla="*/ 166 h 333"/>
                <a:gd name="T16" fmla="*/ 152 w 334"/>
                <a:gd name="T17" fmla="*/ 28 h 333"/>
                <a:gd name="T18" fmla="*/ 154 w 334"/>
                <a:gd name="T19" fmla="*/ 26 h 333"/>
                <a:gd name="T20" fmla="*/ 154 w 334"/>
                <a:gd name="T21" fmla="*/ 26 h 333"/>
                <a:gd name="T22" fmla="*/ 154 w 334"/>
                <a:gd name="T23" fmla="*/ 4 h 333"/>
                <a:gd name="T24" fmla="*/ 153 w 334"/>
                <a:gd name="T25" fmla="*/ 1 h 333"/>
                <a:gd name="T26" fmla="*/ 150 w 334"/>
                <a:gd name="T27" fmla="*/ 0 h 333"/>
                <a:gd name="T28" fmla="*/ 149 w 334"/>
                <a:gd name="T29" fmla="*/ 0 h 333"/>
                <a:gd name="T30" fmla="*/ 149 w 334"/>
                <a:gd name="T31" fmla="*/ 0 h 333"/>
                <a:gd name="T32" fmla="*/ 0 w 334"/>
                <a:gd name="T33" fmla="*/ 166 h 333"/>
                <a:gd name="T34" fmla="*/ 167 w 334"/>
                <a:gd name="T35" fmla="*/ 333 h 333"/>
                <a:gd name="T36" fmla="*/ 334 w 334"/>
                <a:gd name="T37" fmla="*/ 166 h 333"/>
                <a:gd name="T38" fmla="*/ 185 w 334"/>
                <a:gd name="T39" fmla="*/ 0 h 333"/>
                <a:gd name="T40" fmla="*/ 185 w 334"/>
                <a:gd name="T41" fmla="*/ 0 h 333"/>
                <a:gd name="T42" fmla="*/ 184 w 334"/>
                <a:gd name="T43" fmla="*/ 0 h 333"/>
                <a:gd name="T44" fmla="*/ 181 w 334"/>
                <a:gd name="T45" fmla="*/ 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4" h="333">
                  <a:moveTo>
                    <a:pt x="181" y="1"/>
                  </a:moveTo>
                  <a:cubicBezTo>
                    <a:pt x="180" y="2"/>
                    <a:pt x="180" y="3"/>
                    <a:pt x="180" y="4"/>
                  </a:cubicBezTo>
                  <a:cubicBezTo>
                    <a:pt x="180" y="26"/>
                    <a:pt x="180" y="26"/>
                    <a:pt x="180" y="26"/>
                  </a:cubicBezTo>
                  <a:cubicBezTo>
                    <a:pt x="180" y="26"/>
                    <a:pt x="180" y="26"/>
                    <a:pt x="180" y="26"/>
                  </a:cubicBezTo>
                  <a:cubicBezTo>
                    <a:pt x="180" y="27"/>
                    <a:pt x="181" y="28"/>
                    <a:pt x="182" y="28"/>
                  </a:cubicBezTo>
                  <a:cubicBezTo>
                    <a:pt x="251" y="35"/>
                    <a:pt x="306" y="94"/>
                    <a:pt x="306" y="166"/>
                  </a:cubicBezTo>
                  <a:cubicBezTo>
                    <a:pt x="306" y="243"/>
                    <a:pt x="244" y="305"/>
                    <a:pt x="167" y="305"/>
                  </a:cubicBezTo>
                  <a:cubicBezTo>
                    <a:pt x="90" y="305"/>
                    <a:pt x="28" y="243"/>
                    <a:pt x="28" y="166"/>
                  </a:cubicBezTo>
                  <a:cubicBezTo>
                    <a:pt x="28" y="94"/>
                    <a:pt x="82" y="35"/>
                    <a:pt x="152" y="28"/>
                  </a:cubicBezTo>
                  <a:cubicBezTo>
                    <a:pt x="153" y="28"/>
                    <a:pt x="154" y="27"/>
                    <a:pt x="154" y="26"/>
                  </a:cubicBezTo>
                  <a:cubicBezTo>
                    <a:pt x="154" y="26"/>
                    <a:pt x="154" y="26"/>
                    <a:pt x="154" y="26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4" y="3"/>
                    <a:pt x="154" y="2"/>
                    <a:pt x="153" y="1"/>
                  </a:cubicBezTo>
                  <a:cubicBezTo>
                    <a:pt x="152" y="0"/>
                    <a:pt x="151" y="0"/>
                    <a:pt x="150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65" y="9"/>
                    <a:pt x="0" y="80"/>
                    <a:pt x="0" y="166"/>
                  </a:cubicBezTo>
                  <a:cubicBezTo>
                    <a:pt x="0" y="258"/>
                    <a:pt x="75" y="333"/>
                    <a:pt x="167" y="333"/>
                  </a:cubicBezTo>
                  <a:cubicBezTo>
                    <a:pt x="259" y="333"/>
                    <a:pt x="334" y="258"/>
                    <a:pt x="334" y="166"/>
                  </a:cubicBezTo>
                  <a:cubicBezTo>
                    <a:pt x="334" y="80"/>
                    <a:pt x="269" y="9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0"/>
                    <a:pt x="184" y="0"/>
                    <a:pt x="184" y="0"/>
                  </a:cubicBezTo>
                  <a:cubicBezTo>
                    <a:pt x="183" y="0"/>
                    <a:pt x="182" y="0"/>
                    <a:pt x="181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</p:grpSp>
    </p:spTree>
    <p:extLst>
      <p:ext uri="{BB962C8B-B14F-4D97-AF65-F5344CB8AC3E}">
        <p14:creationId xmlns:p14="http://schemas.microsoft.com/office/powerpoint/2010/main" val="39023167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0878" y="512498"/>
            <a:ext cx="11368018" cy="77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878" y="1521182"/>
            <a:ext cx="11368018" cy="45173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Sixth level</a:t>
            </a:r>
          </a:p>
          <a:p>
            <a:pPr lvl="6"/>
            <a:r>
              <a:rPr lang="en-US" noProof="0"/>
              <a:t>Seventh level</a:t>
            </a:r>
          </a:p>
          <a:p>
            <a:pPr lvl="7"/>
            <a:r>
              <a:rPr lang="en-US" noProof="0"/>
              <a:t>Eighth level</a:t>
            </a:r>
          </a:p>
          <a:p>
            <a:pPr lvl="8"/>
            <a:r>
              <a:rPr lang="en-US" noProof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909" y="6332830"/>
            <a:ext cx="1194867" cy="2734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accent5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0368" y="6332830"/>
            <a:ext cx="3629317" cy="2734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Footer (Insert &gt; Header &amp; Footer to edit)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0881" y="6332830"/>
            <a:ext cx="507262" cy="2734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accent5"/>
                </a:solidFill>
              </a:defRPr>
            </a:lvl1pPr>
          </a:lstStyle>
          <a:p>
            <a:fld id="{32B354EE-31EA-4FC2-9496-7B6202183237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1904BA4D-1AFB-42A4-8284-784441CF6C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97892" y="6332829"/>
            <a:ext cx="1181358" cy="288000"/>
            <a:chOff x="2071" y="1578"/>
            <a:chExt cx="2587" cy="631"/>
          </a:xfrm>
          <a:gradFill>
            <a:gsLst>
              <a:gs pos="50000">
                <a:srgbClr val="00E487"/>
              </a:gs>
              <a:gs pos="100000">
                <a:srgbClr val="1ECBD0"/>
              </a:gs>
            </a:gsLst>
            <a:lin ang="18900000" scaled="0"/>
          </a:gra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DAE554E6-16CB-4176-987F-3AF6305F72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5" y="1728"/>
              <a:ext cx="244" cy="318"/>
            </a:xfrm>
            <a:custGeom>
              <a:avLst/>
              <a:gdLst>
                <a:gd name="T0" fmla="*/ 12 w 129"/>
                <a:gd name="T1" fmla="*/ 0 h 168"/>
                <a:gd name="T2" fmla="*/ 8 w 129"/>
                <a:gd name="T3" fmla="*/ 4 h 168"/>
                <a:gd name="T4" fmla="*/ 8 w 129"/>
                <a:gd name="T5" fmla="*/ 25 h 168"/>
                <a:gd name="T6" fmla="*/ 12 w 129"/>
                <a:gd name="T7" fmla="*/ 29 h 168"/>
                <a:gd name="T8" fmla="*/ 48 w 129"/>
                <a:gd name="T9" fmla="*/ 29 h 168"/>
                <a:gd name="T10" fmla="*/ 48 w 129"/>
                <a:gd name="T11" fmla="*/ 140 h 168"/>
                <a:gd name="T12" fmla="*/ 3 w 129"/>
                <a:gd name="T13" fmla="*/ 140 h 168"/>
                <a:gd name="T14" fmla="*/ 0 w 129"/>
                <a:gd name="T15" fmla="*/ 143 h 168"/>
                <a:gd name="T16" fmla="*/ 0 w 129"/>
                <a:gd name="T17" fmla="*/ 165 h 168"/>
                <a:gd name="T18" fmla="*/ 3 w 129"/>
                <a:gd name="T19" fmla="*/ 168 h 168"/>
                <a:gd name="T20" fmla="*/ 125 w 129"/>
                <a:gd name="T21" fmla="*/ 168 h 168"/>
                <a:gd name="T22" fmla="*/ 129 w 129"/>
                <a:gd name="T23" fmla="*/ 165 h 168"/>
                <a:gd name="T24" fmla="*/ 129 w 129"/>
                <a:gd name="T25" fmla="*/ 143 h 168"/>
                <a:gd name="T26" fmla="*/ 125 w 129"/>
                <a:gd name="T27" fmla="*/ 140 h 168"/>
                <a:gd name="T28" fmla="*/ 76 w 129"/>
                <a:gd name="T29" fmla="*/ 140 h 168"/>
                <a:gd name="T30" fmla="*/ 76 w 129"/>
                <a:gd name="T31" fmla="*/ 4 h 168"/>
                <a:gd name="T32" fmla="*/ 72 w 129"/>
                <a:gd name="T33" fmla="*/ 0 h 168"/>
                <a:gd name="T34" fmla="*/ 12 w 129"/>
                <a:gd name="T3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168">
                  <a:moveTo>
                    <a:pt x="12" y="0"/>
                  </a:moveTo>
                  <a:cubicBezTo>
                    <a:pt x="9" y="0"/>
                    <a:pt x="8" y="1"/>
                    <a:pt x="8" y="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7"/>
                    <a:pt x="9" y="29"/>
                    <a:pt x="12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1" y="140"/>
                    <a:pt x="0" y="141"/>
                    <a:pt x="0" y="14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7"/>
                    <a:pt x="1" y="168"/>
                    <a:pt x="3" y="168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8" y="168"/>
                    <a:pt x="129" y="167"/>
                    <a:pt x="129" y="165"/>
                  </a:cubicBezTo>
                  <a:cubicBezTo>
                    <a:pt x="129" y="143"/>
                    <a:pt x="129" y="143"/>
                    <a:pt x="129" y="143"/>
                  </a:cubicBezTo>
                  <a:cubicBezTo>
                    <a:pt x="129" y="141"/>
                    <a:pt x="128" y="140"/>
                    <a:pt x="125" y="140"/>
                  </a:cubicBezTo>
                  <a:cubicBezTo>
                    <a:pt x="76" y="140"/>
                    <a:pt x="76" y="140"/>
                    <a:pt x="76" y="140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1"/>
                    <a:pt x="75" y="0"/>
                    <a:pt x="72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noProof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AEC65459-58EA-4F3D-8A43-721FE0A15E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8" y="1728"/>
              <a:ext cx="244" cy="318"/>
            </a:xfrm>
            <a:custGeom>
              <a:avLst/>
              <a:gdLst>
                <a:gd name="T0" fmla="*/ 11 w 129"/>
                <a:gd name="T1" fmla="*/ 0 h 168"/>
                <a:gd name="T2" fmla="*/ 8 w 129"/>
                <a:gd name="T3" fmla="*/ 4 h 168"/>
                <a:gd name="T4" fmla="*/ 8 w 129"/>
                <a:gd name="T5" fmla="*/ 25 h 168"/>
                <a:gd name="T6" fmla="*/ 11 w 129"/>
                <a:gd name="T7" fmla="*/ 29 h 168"/>
                <a:gd name="T8" fmla="*/ 47 w 129"/>
                <a:gd name="T9" fmla="*/ 29 h 168"/>
                <a:gd name="T10" fmla="*/ 47 w 129"/>
                <a:gd name="T11" fmla="*/ 140 h 168"/>
                <a:gd name="T12" fmla="*/ 3 w 129"/>
                <a:gd name="T13" fmla="*/ 140 h 168"/>
                <a:gd name="T14" fmla="*/ 0 w 129"/>
                <a:gd name="T15" fmla="*/ 143 h 168"/>
                <a:gd name="T16" fmla="*/ 0 w 129"/>
                <a:gd name="T17" fmla="*/ 165 h 168"/>
                <a:gd name="T18" fmla="*/ 3 w 129"/>
                <a:gd name="T19" fmla="*/ 168 h 168"/>
                <a:gd name="T20" fmla="*/ 125 w 129"/>
                <a:gd name="T21" fmla="*/ 168 h 168"/>
                <a:gd name="T22" fmla="*/ 129 w 129"/>
                <a:gd name="T23" fmla="*/ 165 h 168"/>
                <a:gd name="T24" fmla="*/ 129 w 129"/>
                <a:gd name="T25" fmla="*/ 143 h 168"/>
                <a:gd name="T26" fmla="*/ 125 w 129"/>
                <a:gd name="T27" fmla="*/ 140 h 168"/>
                <a:gd name="T28" fmla="*/ 76 w 129"/>
                <a:gd name="T29" fmla="*/ 140 h 168"/>
                <a:gd name="T30" fmla="*/ 76 w 129"/>
                <a:gd name="T31" fmla="*/ 4 h 168"/>
                <a:gd name="T32" fmla="*/ 72 w 129"/>
                <a:gd name="T33" fmla="*/ 0 h 168"/>
                <a:gd name="T34" fmla="*/ 11 w 129"/>
                <a:gd name="T3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168">
                  <a:moveTo>
                    <a:pt x="11" y="0"/>
                  </a:moveTo>
                  <a:cubicBezTo>
                    <a:pt x="9" y="0"/>
                    <a:pt x="8" y="1"/>
                    <a:pt x="8" y="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7"/>
                    <a:pt x="9" y="29"/>
                    <a:pt x="11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1" y="140"/>
                    <a:pt x="0" y="141"/>
                    <a:pt x="0" y="14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7"/>
                    <a:pt x="1" y="168"/>
                    <a:pt x="3" y="168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8" y="168"/>
                    <a:pt x="129" y="167"/>
                    <a:pt x="129" y="165"/>
                  </a:cubicBezTo>
                  <a:cubicBezTo>
                    <a:pt x="129" y="143"/>
                    <a:pt x="129" y="143"/>
                    <a:pt x="129" y="143"/>
                  </a:cubicBezTo>
                  <a:cubicBezTo>
                    <a:pt x="129" y="141"/>
                    <a:pt x="127" y="140"/>
                    <a:pt x="125" y="140"/>
                  </a:cubicBezTo>
                  <a:cubicBezTo>
                    <a:pt x="76" y="140"/>
                    <a:pt x="76" y="140"/>
                    <a:pt x="76" y="140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5" y="1"/>
                    <a:pt x="74" y="0"/>
                    <a:pt x="72" y="0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noProof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7EF15D6C-5F12-4679-A3CE-298E60CFDA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1" y="1728"/>
              <a:ext cx="297" cy="464"/>
            </a:xfrm>
            <a:custGeom>
              <a:avLst/>
              <a:gdLst>
                <a:gd name="T0" fmla="*/ 132 w 157"/>
                <a:gd name="T1" fmla="*/ 0 h 245"/>
                <a:gd name="T2" fmla="*/ 127 w 157"/>
                <a:gd name="T3" fmla="*/ 3 h 245"/>
                <a:gd name="T4" fmla="*/ 127 w 157"/>
                <a:gd name="T5" fmla="*/ 3 h 245"/>
                <a:gd name="T6" fmla="*/ 79 w 157"/>
                <a:gd name="T7" fmla="*/ 128 h 245"/>
                <a:gd name="T8" fmla="*/ 30 w 157"/>
                <a:gd name="T9" fmla="*/ 4 h 245"/>
                <a:gd name="T10" fmla="*/ 25 w 157"/>
                <a:gd name="T11" fmla="*/ 0 h 245"/>
                <a:gd name="T12" fmla="*/ 4 w 157"/>
                <a:gd name="T13" fmla="*/ 0 h 245"/>
                <a:gd name="T14" fmla="*/ 0 w 157"/>
                <a:gd name="T15" fmla="*/ 3 h 245"/>
                <a:gd name="T16" fmla="*/ 1 w 157"/>
                <a:gd name="T17" fmla="*/ 6 h 245"/>
                <a:gd name="T18" fmla="*/ 1 w 157"/>
                <a:gd name="T19" fmla="*/ 6 h 245"/>
                <a:gd name="T20" fmla="*/ 1 w 157"/>
                <a:gd name="T21" fmla="*/ 6 h 245"/>
                <a:gd name="T22" fmla="*/ 64 w 157"/>
                <a:gd name="T23" fmla="*/ 168 h 245"/>
                <a:gd name="T24" fmla="*/ 59 w 157"/>
                <a:gd name="T25" fmla="*/ 182 h 245"/>
                <a:gd name="T26" fmla="*/ 48 w 157"/>
                <a:gd name="T27" fmla="*/ 205 h 245"/>
                <a:gd name="T28" fmla="*/ 38 w 157"/>
                <a:gd name="T29" fmla="*/ 215 h 245"/>
                <a:gd name="T30" fmla="*/ 30 w 157"/>
                <a:gd name="T31" fmla="*/ 217 h 245"/>
                <a:gd name="T32" fmla="*/ 26 w 157"/>
                <a:gd name="T33" fmla="*/ 216 h 245"/>
                <a:gd name="T34" fmla="*/ 14 w 157"/>
                <a:gd name="T35" fmla="*/ 213 h 245"/>
                <a:gd name="T36" fmla="*/ 7 w 157"/>
                <a:gd name="T37" fmla="*/ 210 h 245"/>
                <a:gd name="T38" fmla="*/ 3 w 157"/>
                <a:gd name="T39" fmla="*/ 215 h 245"/>
                <a:gd name="T40" fmla="*/ 3 w 157"/>
                <a:gd name="T41" fmla="*/ 233 h 245"/>
                <a:gd name="T42" fmla="*/ 3 w 157"/>
                <a:gd name="T43" fmla="*/ 233 h 245"/>
                <a:gd name="T44" fmla="*/ 7 w 157"/>
                <a:gd name="T45" fmla="*/ 240 h 245"/>
                <a:gd name="T46" fmla="*/ 32 w 157"/>
                <a:gd name="T47" fmla="*/ 245 h 245"/>
                <a:gd name="T48" fmla="*/ 54 w 157"/>
                <a:gd name="T49" fmla="*/ 238 h 245"/>
                <a:gd name="T50" fmla="*/ 73 w 157"/>
                <a:gd name="T51" fmla="*/ 220 h 245"/>
                <a:gd name="T52" fmla="*/ 79 w 157"/>
                <a:gd name="T53" fmla="*/ 208 h 245"/>
                <a:gd name="T54" fmla="*/ 156 w 157"/>
                <a:gd name="T55" fmla="*/ 6 h 245"/>
                <a:gd name="T56" fmla="*/ 157 w 157"/>
                <a:gd name="T57" fmla="*/ 3 h 245"/>
                <a:gd name="T58" fmla="*/ 153 w 157"/>
                <a:gd name="T59" fmla="*/ 0 h 245"/>
                <a:gd name="T60" fmla="*/ 132 w 157"/>
                <a:gd name="T6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" h="245">
                  <a:moveTo>
                    <a:pt x="132" y="0"/>
                  </a:moveTo>
                  <a:cubicBezTo>
                    <a:pt x="129" y="0"/>
                    <a:pt x="128" y="1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9" y="1"/>
                    <a:pt x="28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59" y="182"/>
                    <a:pt x="59" y="182"/>
                    <a:pt x="59" y="182"/>
                  </a:cubicBezTo>
                  <a:cubicBezTo>
                    <a:pt x="57" y="187"/>
                    <a:pt x="53" y="199"/>
                    <a:pt x="48" y="205"/>
                  </a:cubicBezTo>
                  <a:cubicBezTo>
                    <a:pt x="44" y="211"/>
                    <a:pt x="42" y="213"/>
                    <a:pt x="38" y="215"/>
                  </a:cubicBezTo>
                  <a:cubicBezTo>
                    <a:pt x="35" y="216"/>
                    <a:pt x="33" y="217"/>
                    <a:pt x="30" y="217"/>
                  </a:cubicBezTo>
                  <a:cubicBezTo>
                    <a:pt x="28" y="217"/>
                    <a:pt x="27" y="217"/>
                    <a:pt x="26" y="216"/>
                  </a:cubicBezTo>
                  <a:cubicBezTo>
                    <a:pt x="22" y="216"/>
                    <a:pt x="18" y="214"/>
                    <a:pt x="14" y="213"/>
                  </a:cubicBezTo>
                  <a:cubicBezTo>
                    <a:pt x="11" y="212"/>
                    <a:pt x="9" y="210"/>
                    <a:pt x="7" y="210"/>
                  </a:cubicBezTo>
                  <a:cubicBezTo>
                    <a:pt x="5" y="210"/>
                    <a:pt x="3" y="212"/>
                    <a:pt x="3" y="215"/>
                  </a:cubicBezTo>
                  <a:cubicBezTo>
                    <a:pt x="3" y="233"/>
                    <a:pt x="3" y="233"/>
                    <a:pt x="3" y="233"/>
                  </a:cubicBezTo>
                  <a:cubicBezTo>
                    <a:pt x="3" y="233"/>
                    <a:pt x="3" y="233"/>
                    <a:pt x="3" y="233"/>
                  </a:cubicBezTo>
                  <a:cubicBezTo>
                    <a:pt x="3" y="236"/>
                    <a:pt x="4" y="238"/>
                    <a:pt x="7" y="240"/>
                  </a:cubicBezTo>
                  <a:cubicBezTo>
                    <a:pt x="15" y="243"/>
                    <a:pt x="21" y="245"/>
                    <a:pt x="32" y="245"/>
                  </a:cubicBezTo>
                  <a:cubicBezTo>
                    <a:pt x="41" y="244"/>
                    <a:pt x="47" y="242"/>
                    <a:pt x="54" y="238"/>
                  </a:cubicBezTo>
                  <a:cubicBezTo>
                    <a:pt x="61" y="233"/>
                    <a:pt x="67" y="227"/>
                    <a:pt x="73" y="220"/>
                  </a:cubicBezTo>
                  <a:cubicBezTo>
                    <a:pt x="75" y="216"/>
                    <a:pt x="77" y="212"/>
                    <a:pt x="79" y="208"/>
                  </a:cubicBezTo>
                  <a:cubicBezTo>
                    <a:pt x="83" y="200"/>
                    <a:pt x="144" y="40"/>
                    <a:pt x="156" y="6"/>
                  </a:cubicBezTo>
                  <a:cubicBezTo>
                    <a:pt x="157" y="5"/>
                    <a:pt x="157" y="4"/>
                    <a:pt x="157" y="3"/>
                  </a:cubicBezTo>
                  <a:cubicBezTo>
                    <a:pt x="157" y="1"/>
                    <a:pt x="155" y="0"/>
                    <a:pt x="153" y="0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noProof="0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7D6A478E-FCAF-4573-B967-7423B97A02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7" y="1726"/>
              <a:ext cx="263" cy="322"/>
            </a:xfrm>
            <a:custGeom>
              <a:avLst/>
              <a:gdLst>
                <a:gd name="T0" fmla="*/ 28 w 139"/>
                <a:gd name="T1" fmla="*/ 21 h 170"/>
                <a:gd name="T2" fmla="*/ 28 w 139"/>
                <a:gd name="T3" fmla="*/ 6 h 170"/>
                <a:gd name="T4" fmla="*/ 25 w 139"/>
                <a:gd name="T5" fmla="*/ 3 h 170"/>
                <a:gd name="T6" fmla="*/ 4 w 139"/>
                <a:gd name="T7" fmla="*/ 3 h 170"/>
                <a:gd name="T8" fmla="*/ 0 w 139"/>
                <a:gd name="T9" fmla="*/ 6 h 170"/>
                <a:gd name="T10" fmla="*/ 0 w 139"/>
                <a:gd name="T11" fmla="*/ 167 h 170"/>
                <a:gd name="T12" fmla="*/ 4 w 139"/>
                <a:gd name="T13" fmla="*/ 170 h 170"/>
                <a:gd name="T14" fmla="*/ 25 w 139"/>
                <a:gd name="T15" fmla="*/ 170 h 170"/>
                <a:gd name="T16" fmla="*/ 28 w 139"/>
                <a:gd name="T17" fmla="*/ 167 h 170"/>
                <a:gd name="T18" fmla="*/ 28 w 139"/>
                <a:gd name="T19" fmla="*/ 68 h 170"/>
                <a:gd name="T20" fmla="*/ 70 w 139"/>
                <a:gd name="T21" fmla="*/ 28 h 170"/>
                <a:gd name="T22" fmla="*/ 111 w 139"/>
                <a:gd name="T23" fmla="*/ 68 h 170"/>
                <a:gd name="T24" fmla="*/ 111 w 139"/>
                <a:gd name="T25" fmla="*/ 167 h 170"/>
                <a:gd name="T26" fmla="*/ 111 w 139"/>
                <a:gd name="T27" fmla="*/ 167 h 170"/>
                <a:gd name="T28" fmla="*/ 114 w 139"/>
                <a:gd name="T29" fmla="*/ 170 h 170"/>
                <a:gd name="T30" fmla="*/ 136 w 139"/>
                <a:gd name="T31" fmla="*/ 170 h 170"/>
                <a:gd name="T32" fmla="*/ 139 w 139"/>
                <a:gd name="T33" fmla="*/ 167 h 170"/>
                <a:gd name="T34" fmla="*/ 139 w 139"/>
                <a:gd name="T35" fmla="*/ 68 h 170"/>
                <a:gd name="T36" fmla="*/ 139 w 139"/>
                <a:gd name="T37" fmla="*/ 68 h 170"/>
                <a:gd name="T38" fmla="*/ 139 w 139"/>
                <a:gd name="T39" fmla="*/ 68 h 170"/>
                <a:gd name="T40" fmla="*/ 120 w 139"/>
                <a:gd name="T41" fmla="*/ 20 h 170"/>
                <a:gd name="T42" fmla="*/ 70 w 139"/>
                <a:gd name="T43" fmla="*/ 0 h 170"/>
                <a:gd name="T44" fmla="*/ 28 w 139"/>
                <a:gd name="T45" fmla="*/ 2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9" h="170">
                  <a:moveTo>
                    <a:pt x="28" y="21"/>
                  </a:moveTo>
                  <a:cubicBezTo>
                    <a:pt x="28" y="6"/>
                    <a:pt x="28" y="6"/>
                    <a:pt x="28" y="6"/>
                  </a:cubicBezTo>
                  <a:cubicBezTo>
                    <a:pt x="28" y="4"/>
                    <a:pt x="27" y="3"/>
                    <a:pt x="2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69"/>
                    <a:pt x="1" y="170"/>
                    <a:pt x="4" y="170"/>
                  </a:cubicBezTo>
                  <a:cubicBezTo>
                    <a:pt x="25" y="170"/>
                    <a:pt x="25" y="170"/>
                    <a:pt x="25" y="170"/>
                  </a:cubicBezTo>
                  <a:cubicBezTo>
                    <a:pt x="27" y="170"/>
                    <a:pt x="28" y="169"/>
                    <a:pt x="28" y="1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49"/>
                    <a:pt x="42" y="28"/>
                    <a:pt x="70" y="28"/>
                  </a:cubicBezTo>
                  <a:cubicBezTo>
                    <a:pt x="97" y="28"/>
                    <a:pt x="111" y="49"/>
                    <a:pt x="111" y="68"/>
                  </a:cubicBezTo>
                  <a:cubicBezTo>
                    <a:pt x="111" y="167"/>
                    <a:pt x="111" y="167"/>
                    <a:pt x="111" y="167"/>
                  </a:cubicBezTo>
                  <a:cubicBezTo>
                    <a:pt x="111" y="167"/>
                    <a:pt x="111" y="167"/>
                    <a:pt x="111" y="167"/>
                  </a:cubicBezTo>
                  <a:cubicBezTo>
                    <a:pt x="111" y="169"/>
                    <a:pt x="112" y="170"/>
                    <a:pt x="114" y="170"/>
                  </a:cubicBezTo>
                  <a:cubicBezTo>
                    <a:pt x="136" y="170"/>
                    <a:pt x="136" y="170"/>
                    <a:pt x="136" y="170"/>
                  </a:cubicBezTo>
                  <a:cubicBezTo>
                    <a:pt x="138" y="170"/>
                    <a:pt x="139" y="169"/>
                    <a:pt x="139" y="167"/>
                  </a:cubicBezTo>
                  <a:cubicBezTo>
                    <a:pt x="139" y="68"/>
                    <a:pt x="139" y="68"/>
                    <a:pt x="139" y="68"/>
                  </a:cubicBezTo>
                  <a:cubicBezTo>
                    <a:pt x="139" y="68"/>
                    <a:pt x="139" y="68"/>
                    <a:pt x="139" y="68"/>
                  </a:cubicBezTo>
                  <a:cubicBezTo>
                    <a:pt x="139" y="68"/>
                    <a:pt x="139" y="68"/>
                    <a:pt x="139" y="68"/>
                  </a:cubicBezTo>
                  <a:cubicBezTo>
                    <a:pt x="139" y="51"/>
                    <a:pt x="133" y="35"/>
                    <a:pt x="120" y="20"/>
                  </a:cubicBezTo>
                  <a:cubicBezTo>
                    <a:pt x="109" y="7"/>
                    <a:pt x="88" y="0"/>
                    <a:pt x="70" y="0"/>
                  </a:cubicBezTo>
                  <a:cubicBezTo>
                    <a:pt x="41" y="0"/>
                    <a:pt x="28" y="21"/>
                    <a:pt x="28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noProof="0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C7B044FD-45A1-41D4-8002-87E2B59314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64" y="1724"/>
              <a:ext cx="246" cy="328"/>
            </a:xfrm>
            <a:custGeom>
              <a:avLst/>
              <a:gdLst>
                <a:gd name="T0" fmla="*/ 4 w 130"/>
                <a:gd name="T1" fmla="*/ 48 h 173"/>
                <a:gd name="T2" fmla="*/ 56 w 130"/>
                <a:gd name="T3" fmla="*/ 97 h 173"/>
                <a:gd name="T4" fmla="*/ 57 w 130"/>
                <a:gd name="T5" fmla="*/ 98 h 173"/>
                <a:gd name="T6" fmla="*/ 101 w 130"/>
                <a:gd name="T7" fmla="*/ 124 h 173"/>
                <a:gd name="T8" fmla="*/ 66 w 130"/>
                <a:gd name="T9" fmla="*/ 146 h 173"/>
                <a:gd name="T10" fmla="*/ 30 w 130"/>
                <a:gd name="T11" fmla="*/ 118 h 173"/>
                <a:gd name="T12" fmla="*/ 26 w 130"/>
                <a:gd name="T13" fmla="*/ 114 h 173"/>
                <a:gd name="T14" fmla="*/ 5 w 130"/>
                <a:gd name="T15" fmla="*/ 114 h 173"/>
                <a:gd name="T16" fmla="*/ 0 w 130"/>
                <a:gd name="T17" fmla="*/ 118 h 173"/>
                <a:gd name="T18" fmla="*/ 65 w 130"/>
                <a:gd name="T19" fmla="*/ 173 h 173"/>
                <a:gd name="T20" fmla="*/ 130 w 130"/>
                <a:gd name="T21" fmla="*/ 120 h 173"/>
                <a:gd name="T22" fmla="*/ 72 w 130"/>
                <a:gd name="T23" fmla="*/ 74 h 173"/>
                <a:gd name="T24" fmla="*/ 32 w 130"/>
                <a:gd name="T25" fmla="*/ 48 h 173"/>
                <a:gd name="T26" fmla="*/ 63 w 130"/>
                <a:gd name="T27" fmla="*/ 27 h 173"/>
                <a:gd name="T28" fmla="*/ 97 w 130"/>
                <a:gd name="T29" fmla="*/ 49 h 173"/>
                <a:gd name="T30" fmla="*/ 102 w 130"/>
                <a:gd name="T31" fmla="*/ 53 h 173"/>
                <a:gd name="T32" fmla="*/ 120 w 130"/>
                <a:gd name="T33" fmla="*/ 53 h 173"/>
                <a:gd name="T34" fmla="*/ 125 w 130"/>
                <a:gd name="T35" fmla="*/ 48 h 173"/>
                <a:gd name="T36" fmla="*/ 63 w 130"/>
                <a:gd name="T37" fmla="*/ 0 h 173"/>
                <a:gd name="T38" fmla="*/ 4 w 130"/>
                <a:gd name="T39" fmla="*/ 4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0" h="173">
                  <a:moveTo>
                    <a:pt x="4" y="48"/>
                  </a:moveTo>
                  <a:cubicBezTo>
                    <a:pt x="4" y="77"/>
                    <a:pt x="19" y="91"/>
                    <a:pt x="56" y="97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83" y="102"/>
                    <a:pt x="101" y="105"/>
                    <a:pt x="101" y="124"/>
                  </a:cubicBezTo>
                  <a:cubicBezTo>
                    <a:pt x="101" y="139"/>
                    <a:pt x="83" y="146"/>
                    <a:pt x="66" y="146"/>
                  </a:cubicBezTo>
                  <a:cubicBezTo>
                    <a:pt x="46" y="146"/>
                    <a:pt x="33" y="136"/>
                    <a:pt x="30" y="118"/>
                  </a:cubicBezTo>
                  <a:cubicBezTo>
                    <a:pt x="30" y="116"/>
                    <a:pt x="29" y="114"/>
                    <a:pt x="26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6"/>
                    <a:pt x="0" y="118"/>
                  </a:cubicBezTo>
                  <a:cubicBezTo>
                    <a:pt x="0" y="150"/>
                    <a:pt x="27" y="173"/>
                    <a:pt x="65" y="173"/>
                  </a:cubicBezTo>
                  <a:cubicBezTo>
                    <a:pt x="104" y="173"/>
                    <a:pt x="130" y="151"/>
                    <a:pt x="130" y="120"/>
                  </a:cubicBezTo>
                  <a:cubicBezTo>
                    <a:pt x="130" y="86"/>
                    <a:pt x="100" y="79"/>
                    <a:pt x="72" y="74"/>
                  </a:cubicBezTo>
                  <a:cubicBezTo>
                    <a:pt x="37" y="68"/>
                    <a:pt x="32" y="58"/>
                    <a:pt x="32" y="48"/>
                  </a:cubicBezTo>
                  <a:cubicBezTo>
                    <a:pt x="32" y="32"/>
                    <a:pt x="49" y="27"/>
                    <a:pt x="63" y="27"/>
                  </a:cubicBezTo>
                  <a:cubicBezTo>
                    <a:pt x="82" y="27"/>
                    <a:pt x="94" y="34"/>
                    <a:pt x="97" y="49"/>
                  </a:cubicBezTo>
                  <a:cubicBezTo>
                    <a:pt x="98" y="51"/>
                    <a:pt x="98" y="53"/>
                    <a:pt x="10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3" y="53"/>
                    <a:pt x="125" y="51"/>
                    <a:pt x="125" y="48"/>
                  </a:cubicBezTo>
                  <a:cubicBezTo>
                    <a:pt x="125" y="19"/>
                    <a:pt x="100" y="0"/>
                    <a:pt x="63" y="0"/>
                  </a:cubicBezTo>
                  <a:cubicBezTo>
                    <a:pt x="22" y="0"/>
                    <a:pt x="4" y="25"/>
                    <a:pt x="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noProof="0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B96B058D-5136-4262-807A-F14DDE4ECC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2" y="1722"/>
              <a:ext cx="312" cy="474"/>
            </a:xfrm>
            <a:custGeom>
              <a:avLst/>
              <a:gdLst>
                <a:gd name="T0" fmla="*/ 67 w 165"/>
                <a:gd name="T1" fmla="*/ 0 h 250"/>
                <a:gd name="T2" fmla="*/ 0 w 165"/>
                <a:gd name="T3" fmla="*/ 86 h 250"/>
                <a:gd name="T4" fmla="*/ 82 w 165"/>
                <a:gd name="T5" fmla="*/ 174 h 250"/>
                <a:gd name="T6" fmla="*/ 137 w 165"/>
                <a:gd name="T7" fmla="*/ 152 h 250"/>
                <a:gd name="T8" fmla="*/ 137 w 165"/>
                <a:gd name="T9" fmla="*/ 173 h 250"/>
                <a:gd name="T10" fmla="*/ 89 w 165"/>
                <a:gd name="T11" fmla="*/ 222 h 250"/>
                <a:gd name="T12" fmla="*/ 48 w 165"/>
                <a:gd name="T13" fmla="*/ 194 h 250"/>
                <a:gd name="T14" fmla="*/ 43 w 165"/>
                <a:gd name="T15" fmla="*/ 190 h 250"/>
                <a:gd name="T16" fmla="*/ 24 w 165"/>
                <a:gd name="T17" fmla="*/ 190 h 250"/>
                <a:gd name="T18" fmla="*/ 19 w 165"/>
                <a:gd name="T19" fmla="*/ 195 h 250"/>
                <a:gd name="T20" fmla="*/ 89 w 165"/>
                <a:gd name="T21" fmla="*/ 250 h 250"/>
                <a:gd name="T22" fmla="*/ 165 w 165"/>
                <a:gd name="T23" fmla="*/ 174 h 250"/>
                <a:gd name="T24" fmla="*/ 165 w 165"/>
                <a:gd name="T25" fmla="*/ 7 h 250"/>
                <a:gd name="T26" fmla="*/ 162 w 165"/>
                <a:gd name="T27" fmla="*/ 4 h 250"/>
                <a:gd name="T28" fmla="*/ 140 w 165"/>
                <a:gd name="T29" fmla="*/ 4 h 250"/>
                <a:gd name="T30" fmla="*/ 137 w 165"/>
                <a:gd name="T31" fmla="*/ 7 h 250"/>
                <a:gd name="T32" fmla="*/ 137 w 165"/>
                <a:gd name="T33" fmla="*/ 21 h 250"/>
                <a:gd name="T34" fmla="*/ 99 w 165"/>
                <a:gd name="T35" fmla="*/ 0 h 250"/>
                <a:gd name="T36" fmla="*/ 96 w 165"/>
                <a:gd name="T37" fmla="*/ 3 h 250"/>
                <a:gd name="T38" fmla="*/ 96 w 165"/>
                <a:gd name="T39" fmla="*/ 28 h 250"/>
                <a:gd name="T40" fmla="*/ 97 w 165"/>
                <a:gd name="T41" fmla="*/ 31 h 250"/>
                <a:gd name="T42" fmla="*/ 138 w 165"/>
                <a:gd name="T43" fmla="*/ 87 h 250"/>
                <a:gd name="T44" fmla="*/ 83 w 165"/>
                <a:gd name="T45" fmla="*/ 146 h 250"/>
                <a:gd name="T46" fmla="*/ 29 w 165"/>
                <a:gd name="T47" fmla="*/ 87 h 250"/>
                <a:gd name="T48" fmla="*/ 68 w 165"/>
                <a:gd name="T49" fmla="*/ 31 h 250"/>
                <a:gd name="T50" fmla="*/ 70 w 165"/>
                <a:gd name="T51" fmla="*/ 29 h 250"/>
                <a:gd name="T52" fmla="*/ 70 w 165"/>
                <a:gd name="T53" fmla="*/ 3 h 250"/>
                <a:gd name="T54" fmla="*/ 67 w 165"/>
                <a:gd name="T55" fmla="*/ 0 h 250"/>
                <a:gd name="T56" fmla="*/ 67 w 165"/>
                <a:gd name="T5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5" h="250">
                  <a:moveTo>
                    <a:pt x="67" y="0"/>
                  </a:moveTo>
                  <a:cubicBezTo>
                    <a:pt x="29" y="8"/>
                    <a:pt x="0" y="44"/>
                    <a:pt x="0" y="86"/>
                  </a:cubicBezTo>
                  <a:cubicBezTo>
                    <a:pt x="0" y="135"/>
                    <a:pt x="37" y="174"/>
                    <a:pt x="82" y="174"/>
                  </a:cubicBezTo>
                  <a:cubicBezTo>
                    <a:pt x="103" y="174"/>
                    <a:pt x="122" y="166"/>
                    <a:pt x="137" y="152"/>
                  </a:cubicBezTo>
                  <a:cubicBezTo>
                    <a:pt x="137" y="173"/>
                    <a:pt x="137" y="173"/>
                    <a:pt x="137" y="173"/>
                  </a:cubicBezTo>
                  <a:cubicBezTo>
                    <a:pt x="137" y="205"/>
                    <a:pt x="120" y="222"/>
                    <a:pt x="89" y="222"/>
                  </a:cubicBezTo>
                  <a:cubicBezTo>
                    <a:pt x="66" y="222"/>
                    <a:pt x="52" y="213"/>
                    <a:pt x="48" y="194"/>
                  </a:cubicBezTo>
                  <a:cubicBezTo>
                    <a:pt x="47" y="192"/>
                    <a:pt x="46" y="190"/>
                    <a:pt x="43" y="190"/>
                  </a:cubicBezTo>
                  <a:cubicBezTo>
                    <a:pt x="24" y="190"/>
                    <a:pt x="24" y="190"/>
                    <a:pt x="24" y="190"/>
                  </a:cubicBezTo>
                  <a:cubicBezTo>
                    <a:pt x="21" y="190"/>
                    <a:pt x="19" y="192"/>
                    <a:pt x="19" y="195"/>
                  </a:cubicBezTo>
                  <a:cubicBezTo>
                    <a:pt x="22" y="228"/>
                    <a:pt x="51" y="250"/>
                    <a:pt x="89" y="250"/>
                  </a:cubicBezTo>
                  <a:cubicBezTo>
                    <a:pt x="135" y="250"/>
                    <a:pt x="165" y="219"/>
                    <a:pt x="165" y="174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5" y="5"/>
                    <a:pt x="164" y="4"/>
                    <a:pt x="162" y="4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38" y="4"/>
                    <a:pt x="137" y="5"/>
                    <a:pt x="137" y="7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126" y="11"/>
                    <a:pt x="113" y="4"/>
                    <a:pt x="99" y="0"/>
                  </a:cubicBezTo>
                  <a:cubicBezTo>
                    <a:pt x="97" y="0"/>
                    <a:pt x="96" y="1"/>
                    <a:pt x="96" y="3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9"/>
                    <a:pt x="96" y="30"/>
                    <a:pt x="97" y="31"/>
                  </a:cubicBezTo>
                  <a:cubicBezTo>
                    <a:pt x="121" y="37"/>
                    <a:pt x="138" y="60"/>
                    <a:pt x="138" y="87"/>
                  </a:cubicBezTo>
                  <a:cubicBezTo>
                    <a:pt x="138" y="119"/>
                    <a:pt x="114" y="146"/>
                    <a:pt x="83" y="146"/>
                  </a:cubicBezTo>
                  <a:cubicBezTo>
                    <a:pt x="53" y="146"/>
                    <a:pt x="29" y="119"/>
                    <a:pt x="29" y="87"/>
                  </a:cubicBezTo>
                  <a:cubicBezTo>
                    <a:pt x="29" y="61"/>
                    <a:pt x="45" y="38"/>
                    <a:pt x="68" y="31"/>
                  </a:cubicBezTo>
                  <a:cubicBezTo>
                    <a:pt x="69" y="31"/>
                    <a:pt x="70" y="30"/>
                    <a:pt x="70" y="29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1"/>
                    <a:pt x="69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noProof="0"/>
            </a:p>
          </p:txBody>
        </p:sp>
        <p:sp>
          <p:nvSpPr>
            <p:cNvPr id="28" name="Oval 11">
              <a:extLst>
                <a:ext uri="{FF2B5EF4-FFF2-40B4-BE49-F238E27FC236}">
                  <a16:creationId xmlns:a16="http://schemas.microsoft.com/office/drawing/2014/main" id="{67E362B8-97A1-4111-B148-BAE052A1BF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3" y="1589"/>
              <a:ext cx="87" cy="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noProof="0"/>
            </a:p>
          </p:txBody>
        </p:sp>
        <p:sp>
          <p:nvSpPr>
            <p:cNvPr id="29" name="Oval 12">
              <a:extLst>
                <a:ext uri="{FF2B5EF4-FFF2-40B4-BE49-F238E27FC236}">
                  <a16:creationId xmlns:a16="http://schemas.microsoft.com/office/drawing/2014/main" id="{4301693B-28CB-4C5D-8F2B-69A579B76B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73" y="1589"/>
              <a:ext cx="87" cy="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noProof="0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52D918BE-ADC1-4568-88E2-AF8C3F391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2" y="1584"/>
              <a:ext cx="242" cy="462"/>
            </a:xfrm>
            <a:custGeom>
              <a:avLst/>
              <a:gdLst>
                <a:gd name="T0" fmla="*/ 39 w 128"/>
                <a:gd name="T1" fmla="*/ 55 h 244"/>
                <a:gd name="T2" fmla="*/ 39 w 128"/>
                <a:gd name="T3" fmla="*/ 76 h 244"/>
                <a:gd name="T4" fmla="*/ 4 w 128"/>
                <a:gd name="T5" fmla="*/ 76 h 244"/>
                <a:gd name="T6" fmla="*/ 0 w 128"/>
                <a:gd name="T7" fmla="*/ 81 h 244"/>
                <a:gd name="T8" fmla="*/ 0 w 128"/>
                <a:gd name="T9" fmla="*/ 99 h 244"/>
                <a:gd name="T10" fmla="*/ 4 w 128"/>
                <a:gd name="T11" fmla="*/ 103 h 244"/>
                <a:gd name="T12" fmla="*/ 39 w 128"/>
                <a:gd name="T13" fmla="*/ 103 h 244"/>
                <a:gd name="T14" fmla="*/ 39 w 128"/>
                <a:gd name="T15" fmla="*/ 239 h 244"/>
                <a:gd name="T16" fmla="*/ 44 w 128"/>
                <a:gd name="T17" fmla="*/ 244 h 244"/>
                <a:gd name="T18" fmla="*/ 62 w 128"/>
                <a:gd name="T19" fmla="*/ 244 h 244"/>
                <a:gd name="T20" fmla="*/ 67 w 128"/>
                <a:gd name="T21" fmla="*/ 239 h 244"/>
                <a:gd name="T22" fmla="*/ 67 w 128"/>
                <a:gd name="T23" fmla="*/ 103 h 244"/>
                <a:gd name="T24" fmla="*/ 120 w 128"/>
                <a:gd name="T25" fmla="*/ 103 h 244"/>
                <a:gd name="T26" fmla="*/ 125 w 128"/>
                <a:gd name="T27" fmla="*/ 99 h 244"/>
                <a:gd name="T28" fmla="*/ 125 w 128"/>
                <a:gd name="T29" fmla="*/ 81 h 244"/>
                <a:gd name="T30" fmla="*/ 120 w 128"/>
                <a:gd name="T31" fmla="*/ 76 h 244"/>
                <a:gd name="T32" fmla="*/ 67 w 128"/>
                <a:gd name="T33" fmla="*/ 76 h 244"/>
                <a:gd name="T34" fmla="*/ 67 w 128"/>
                <a:gd name="T35" fmla="*/ 55 h 244"/>
                <a:gd name="T36" fmla="*/ 91 w 128"/>
                <a:gd name="T37" fmla="*/ 27 h 244"/>
                <a:gd name="T38" fmla="*/ 122 w 128"/>
                <a:gd name="T39" fmla="*/ 37 h 244"/>
                <a:gd name="T40" fmla="*/ 125 w 128"/>
                <a:gd name="T41" fmla="*/ 38 h 244"/>
                <a:gd name="T42" fmla="*/ 128 w 128"/>
                <a:gd name="T43" fmla="*/ 33 h 244"/>
                <a:gd name="T44" fmla="*/ 128 w 128"/>
                <a:gd name="T45" fmla="*/ 16 h 244"/>
                <a:gd name="T46" fmla="*/ 125 w 128"/>
                <a:gd name="T47" fmla="*/ 9 h 244"/>
                <a:gd name="T48" fmla="*/ 89 w 128"/>
                <a:gd name="T49" fmla="*/ 0 h 244"/>
                <a:gd name="T50" fmla="*/ 39 w 128"/>
                <a:gd name="T51" fmla="*/ 5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244">
                  <a:moveTo>
                    <a:pt x="39" y="55"/>
                  </a:moveTo>
                  <a:cubicBezTo>
                    <a:pt x="39" y="76"/>
                    <a:pt x="39" y="76"/>
                    <a:pt x="39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1" y="76"/>
                    <a:pt x="0" y="78"/>
                    <a:pt x="0" y="8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2"/>
                    <a:pt x="1" y="103"/>
                    <a:pt x="4" y="103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39" y="239"/>
                    <a:pt x="39" y="239"/>
                    <a:pt x="39" y="239"/>
                  </a:cubicBezTo>
                  <a:cubicBezTo>
                    <a:pt x="39" y="242"/>
                    <a:pt x="41" y="244"/>
                    <a:pt x="44" y="244"/>
                  </a:cubicBezTo>
                  <a:cubicBezTo>
                    <a:pt x="62" y="244"/>
                    <a:pt x="62" y="244"/>
                    <a:pt x="62" y="244"/>
                  </a:cubicBezTo>
                  <a:cubicBezTo>
                    <a:pt x="65" y="244"/>
                    <a:pt x="67" y="242"/>
                    <a:pt x="67" y="239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120" y="103"/>
                    <a:pt x="120" y="103"/>
                    <a:pt x="120" y="103"/>
                  </a:cubicBezTo>
                  <a:cubicBezTo>
                    <a:pt x="123" y="103"/>
                    <a:pt x="125" y="102"/>
                    <a:pt x="125" y="99"/>
                  </a:cubicBezTo>
                  <a:cubicBezTo>
                    <a:pt x="125" y="81"/>
                    <a:pt x="125" y="81"/>
                    <a:pt x="125" y="81"/>
                  </a:cubicBezTo>
                  <a:cubicBezTo>
                    <a:pt x="125" y="78"/>
                    <a:pt x="123" y="76"/>
                    <a:pt x="120" y="76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38"/>
                    <a:pt x="76" y="27"/>
                    <a:pt x="91" y="27"/>
                  </a:cubicBezTo>
                  <a:cubicBezTo>
                    <a:pt x="102" y="27"/>
                    <a:pt x="110" y="30"/>
                    <a:pt x="122" y="37"/>
                  </a:cubicBezTo>
                  <a:cubicBezTo>
                    <a:pt x="123" y="38"/>
                    <a:pt x="124" y="38"/>
                    <a:pt x="125" y="38"/>
                  </a:cubicBezTo>
                  <a:cubicBezTo>
                    <a:pt x="127" y="38"/>
                    <a:pt x="128" y="36"/>
                    <a:pt x="128" y="33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13"/>
                    <a:pt x="128" y="11"/>
                    <a:pt x="125" y="9"/>
                  </a:cubicBezTo>
                  <a:cubicBezTo>
                    <a:pt x="114" y="3"/>
                    <a:pt x="103" y="0"/>
                    <a:pt x="89" y="0"/>
                  </a:cubicBezTo>
                  <a:cubicBezTo>
                    <a:pt x="54" y="0"/>
                    <a:pt x="39" y="29"/>
                    <a:pt x="39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noProof="0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C865BE1B-431D-42EE-838F-6181568C2D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71" y="1578"/>
              <a:ext cx="632" cy="631"/>
            </a:xfrm>
            <a:custGeom>
              <a:avLst/>
              <a:gdLst>
                <a:gd name="T0" fmla="*/ 181 w 334"/>
                <a:gd name="T1" fmla="*/ 1 h 333"/>
                <a:gd name="T2" fmla="*/ 180 w 334"/>
                <a:gd name="T3" fmla="*/ 4 h 333"/>
                <a:gd name="T4" fmla="*/ 180 w 334"/>
                <a:gd name="T5" fmla="*/ 26 h 333"/>
                <a:gd name="T6" fmla="*/ 180 w 334"/>
                <a:gd name="T7" fmla="*/ 26 h 333"/>
                <a:gd name="T8" fmla="*/ 182 w 334"/>
                <a:gd name="T9" fmla="*/ 28 h 333"/>
                <a:gd name="T10" fmla="*/ 306 w 334"/>
                <a:gd name="T11" fmla="*/ 166 h 333"/>
                <a:gd name="T12" fmla="*/ 167 w 334"/>
                <a:gd name="T13" fmla="*/ 305 h 333"/>
                <a:gd name="T14" fmla="*/ 28 w 334"/>
                <a:gd name="T15" fmla="*/ 166 h 333"/>
                <a:gd name="T16" fmla="*/ 152 w 334"/>
                <a:gd name="T17" fmla="*/ 28 h 333"/>
                <a:gd name="T18" fmla="*/ 154 w 334"/>
                <a:gd name="T19" fmla="*/ 26 h 333"/>
                <a:gd name="T20" fmla="*/ 154 w 334"/>
                <a:gd name="T21" fmla="*/ 26 h 333"/>
                <a:gd name="T22" fmla="*/ 154 w 334"/>
                <a:gd name="T23" fmla="*/ 4 h 333"/>
                <a:gd name="T24" fmla="*/ 153 w 334"/>
                <a:gd name="T25" fmla="*/ 1 h 333"/>
                <a:gd name="T26" fmla="*/ 150 w 334"/>
                <a:gd name="T27" fmla="*/ 0 h 333"/>
                <a:gd name="T28" fmla="*/ 149 w 334"/>
                <a:gd name="T29" fmla="*/ 0 h 333"/>
                <a:gd name="T30" fmla="*/ 149 w 334"/>
                <a:gd name="T31" fmla="*/ 0 h 333"/>
                <a:gd name="T32" fmla="*/ 0 w 334"/>
                <a:gd name="T33" fmla="*/ 166 h 333"/>
                <a:gd name="T34" fmla="*/ 167 w 334"/>
                <a:gd name="T35" fmla="*/ 333 h 333"/>
                <a:gd name="T36" fmla="*/ 334 w 334"/>
                <a:gd name="T37" fmla="*/ 166 h 333"/>
                <a:gd name="T38" fmla="*/ 185 w 334"/>
                <a:gd name="T39" fmla="*/ 0 h 333"/>
                <a:gd name="T40" fmla="*/ 185 w 334"/>
                <a:gd name="T41" fmla="*/ 0 h 333"/>
                <a:gd name="T42" fmla="*/ 184 w 334"/>
                <a:gd name="T43" fmla="*/ 0 h 333"/>
                <a:gd name="T44" fmla="*/ 181 w 334"/>
                <a:gd name="T45" fmla="*/ 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4" h="333">
                  <a:moveTo>
                    <a:pt x="181" y="1"/>
                  </a:moveTo>
                  <a:cubicBezTo>
                    <a:pt x="180" y="2"/>
                    <a:pt x="180" y="3"/>
                    <a:pt x="180" y="4"/>
                  </a:cubicBezTo>
                  <a:cubicBezTo>
                    <a:pt x="180" y="26"/>
                    <a:pt x="180" y="26"/>
                    <a:pt x="180" y="26"/>
                  </a:cubicBezTo>
                  <a:cubicBezTo>
                    <a:pt x="180" y="26"/>
                    <a:pt x="180" y="26"/>
                    <a:pt x="180" y="26"/>
                  </a:cubicBezTo>
                  <a:cubicBezTo>
                    <a:pt x="180" y="27"/>
                    <a:pt x="181" y="28"/>
                    <a:pt x="182" y="28"/>
                  </a:cubicBezTo>
                  <a:cubicBezTo>
                    <a:pt x="251" y="35"/>
                    <a:pt x="306" y="94"/>
                    <a:pt x="306" y="166"/>
                  </a:cubicBezTo>
                  <a:cubicBezTo>
                    <a:pt x="306" y="243"/>
                    <a:pt x="244" y="305"/>
                    <a:pt x="167" y="305"/>
                  </a:cubicBezTo>
                  <a:cubicBezTo>
                    <a:pt x="90" y="305"/>
                    <a:pt x="28" y="243"/>
                    <a:pt x="28" y="166"/>
                  </a:cubicBezTo>
                  <a:cubicBezTo>
                    <a:pt x="28" y="94"/>
                    <a:pt x="82" y="35"/>
                    <a:pt x="152" y="28"/>
                  </a:cubicBezTo>
                  <a:cubicBezTo>
                    <a:pt x="153" y="28"/>
                    <a:pt x="154" y="27"/>
                    <a:pt x="154" y="26"/>
                  </a:cubicBezTo>
                  <a:cubicBezTo>
                    <a:pt x="154" y="26"/>
                    <a:pt x="154" y="26"/>
                    <a:pt x="154" y="26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4" y="3"/>
                    <a:pt x="154" y="2"/>
                    <a:pt x="153" y="1"/>
                  </a:cubicBezTo>
                  <a:cubicBezTo>
                    <a:pt x="152" y="0"/>
                    <a:pt x="151" y="0"/>
                    <a:pt x="150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65" y="9"/>
                    <a:pt x="0" y="80"/>
                    <a:pt x="0" y="166"/>
                  </a:cubicBezTo>
                  <a:cubicBezTo>
                    <a:pt x="0" y="258"/>
                    <a:pt x="75" y="333"/>
                    <a:pt x="167" y="333"/>
                  </a:cubicBezTo>
                  <a:cubicBezTo>
                    <a:pt x="259" y="333"/>
                    <a:pt x="334" y="258"/>
                    <a:pt x="334" y="166"/>
                  </a:cubicBezTo>
                  <a:cubicBezTo>
                    <a:pt x="334" y="80"/>
                    <a:pt x="269" y="9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0"/>
                    <a:pt x="184" y="0"/>
                    <a:pt x="184" y="0"/>
                  </a:cubicBezTo>
                  <a:cubicBezTo>
                    <a:pt x="183" y="0"/>
                    <a:pt x="182" y="0"/>
                    <a:pt x="18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noProof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9430B64-9FD5-42D2-9B44-19551C7F0169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5095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Classified</a:t>
            </a:r>
          </a:p>
        </p:txBody>
      </p:sp>
    </p:spTree>
    <p:extLst>
      <p:ext uri="{BB962C8B-B14F-4D97-AF65-F5344CB8AC3E}">
        <p14:creationId xmlns:p14="http://schemas.microsoft.com/office/powerpoint/2010/main" val="339691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4" r:id="rId2"/>
    <p:sldLayoutId id="2147483682" r:id="rId3"/>
    <p:sldLayoutId id="2147483685" r:id="rId4"/>
  </p:sldLayoutIdLst>
  <p:transition>
    <p:fade/>
  </p:transition>
  <p:hf hdr="0" ftr="0" dt="0"/>
  <p:txStyles>
    <p:titleStyle>
      <a:lvl1pPr algn="l" defTabSz="913923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3923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3923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3923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254604" indent="-254604" algn="l" defTabSz="913923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509208" indent="-254604" algn="l" defTabSz="913923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763813" indent="-254604" algn="l" defTabSz="913923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018417" indent="-254604" algn="l" defTabSz="913923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1273019" indent="-254604" algn="l" defTabSz="913923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1527625" indent="-254604" algn="l" defTabSz="913923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2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2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23" algn="l" defTabSz="91392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9" algn="l" defTabSz="91392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2" algn="l" defTabSz="91392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2" algn="l" defTabSz="91392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5" algn="l" defTabSz="91392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740" algn="l" defTabSz="91392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03" algn="l" defTabSz="91392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841" userDrawn="1">
          <p15:clr>
            <a:srgbClr val="F26B43"/>
          </p15:clr>
        </p15:guide>
        <p15:guide id="3" pos="260" userDrawn="1">
          <p15:clr>
            <a:srgbClr val="F26B43"/>
          </p15:clr>
        </p15:guide>
        <p15:guide id="4" pos="7420" userDrawn="1">
          <p15:clr>
            <a:srgbClr val="F26B43"/>
          </p15:clr>
        </p15:guide>
        <p15:guide id="5" orient="horz" pos="323" userDrawn="1">
          <p15:clr>
            <a:srgbClr val="F26B43"/>
          </p15:clr>
        </p15:guide>
        <p15:guide id="6" orient="horz" pos="958" userDrawn="1">
          <p15:clr>
            <a:srgbClr val="F26B43"/>
          </p15:clr>
        </p15:guide>
        <p15:guide id="7" orient="horz" pos="398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0878" y="512498"/>
            <a:ext cx="11368018" cy="77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878" y="1521182"/>
            <a:ext cx="11368018" cy="45173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Sixth level</a:t>
            </a:r>
          </a:p>
          <a:p>
            <a:pPr lvl="6"/>
            <a:r>
              <a:rPr lang="en-US" noProof="0"/>
              <a:t>Seventh level</a:t>
            </a:r>
          </a:p>
          <a:p>
            <a:pPr lvl="7"/>
            <a:r>
              <a:rPr lang="en-US" noProof="0"/>
              <a:t>Eighth level</a:t>
            </a:r>
          </a:p>
          <a:p>
            <a:pPr lvl="8"/>
            <a:r>
              <a:rPr lang="en-US" noProof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909" y="6332830"/>
            <a:ext cx="1194867" cy="2734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accent5"/>
                </a:solidFill>
              </a:defRPr>
            </a:lvl1pPr>
          </a:lstStyle>
          <a:p>
            <a:fld id="{1CEB9A67-B6BA-4416-8FAB-183FAE4FEDFB}" type="datetime1">
              <a:rPr lang="en-US" noProof="0" smtClean="0"/>
              <a:t>2/15/2024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0367" y="6332830"/>
            <a:ext cx="4784400" cy="2734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accent5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0881" y="6332830"/>
            <a:ext cx="507262" cy="2734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accent5"/>
                </a:solidFill>
              </a:defRPr>
            </a:lvl1pPr>
          </a:lstStyle>
          <a:p>
            <a:fld id="{32B354EE-31EA-4FC2-9496-7B6202183237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1904BA4D-1AFB-42A4-8284-784441CF6C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97892" y="6332829"/>
            <a:ext cx="1181358" cy="288000"/>
            <a:chOff x="2071" y="1578"/>
            <a:chExt cx="2587" cy="631"/>
          </a:xfrm>
          <a:gradFill>
            <a:gsLst>
              <a:gs pos="50000">
                <a:srgbClr val="00E487"/>
              </a:gs>
              <a:gs pos="100000">
                <a:srgbClr val="1ECBD0"/>
              </a:gs>
            </a:gsLst>
            <a:lin ang="18900000" scaled="0"/>
          </a:gra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DAE554E6-16CB-4176-987F-3AF6305F72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5" y="1728"/>
              <a:ext cx="244" cy="318"/>
            </a:xfrm>
            <a:custGeom>
              <a:avLst/>
              <a:gdLst>
                <a:gd name="T0" fmla="*/ 12 w 129"/>
                <a:gd name="T1" fmla="*/ 0 h 168"/>
                <a:gd name="T2" fmla="*/ 8 w 129"/>
                <a:gd name="T3" fmla="*/ 4 h 168"/>
                <a:gd name="T4" fmla="*/ 8 w 129"/>
                <a:gd name="T5" fmla="*/ 25 h 168"/>
                <a:gd name="T6" fmla="*/ 12 w 129"/>
                <a:gd name="T7" fmla="*/ 29 h 168"/>
                <a:gd name="T8" fmla="*/ 48 w 129"/>
                <a:gd name="T9" fmla="*/ 29 h 168"/>
                <a:gd name="T10" fmla="*/ 48 w 129"/>
                <a:gd name="T11" fmla="*/ 140 h 168"/>
                <a:gd name="T12" fmla="*/ 3 w 129"/>
                <a:gd name="T13" fmla="*/ 140 h 168"/>
                <a:gd name="T14" fmla="*/ 0 w 129"/>
                <a:gd name="T15" fmla="*/ 143 h 168"/>
                <a:gd name="T16" fmla="*/ 0 w 129"/>
                <a:gd name="T17" fmla="*/ 165 h 168"/>
                <a:gd name="T18" fmla="*/ 3 w 129"/>
                <a:gd name="T19" fmla="*/ 168 h 168"/>
                <a:gd name="T20" fmla="*/ 125 w 129"/>
                <a:gd name="T21" fmla="*/ 168 h 168"/>
                <a:gd name="T22" fmla="*/ 129 w 129"/>
                <a:gd name="T23" fmla="*/ 165 h 168"/>
                <a:gd name="T24" fmla="*/ 129 w 129"/>
                <a:gd name="T25" fmla="*/ 143 h 168"/>
                <a:gd name="T26" fmla="*/ 125 w 129"/>
                <a:gd name="T27" fmla="*/ 140 h 168"/>
                <a:gd name="T28" fmla="*/ 76 w 129"/>
                <a:gd name="T29" fmla="*/ 140 h 168"/>
                <a:gd name="T30" fmla="*/ 76 w 129"/>
                <a:gd name="T31" fmla="*/ 4 h 168"/>
                <a:gd name="T32" fmla="*/ 72 w 129"/>
                <a:gd name="T33" fmla="*/ 0 h 168"/>
                <a:gd name="T34" fmla="*/ 12 w 129"/>
                <a:gd name="T3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168">
                  <a:moveTo>
                    <a:pt x="12" y="0"/>
                  </a:moveTo>
                  <a:cubicBezTo>
                    <a:pt x="9" y="0"/>
                    <a:pt x="8" y="1"/>
                    <a:pt x="8" y="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7"/>
                    <a:pt x="9" y="29"/>
                    <a:pt x="12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1" y="140"/>
                    <a:pt x="0" y="141"/>
                    <a:pt x="0" y="14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7"/>
                    <a:pt x="1" y="168"/>
                    <a:pt x="3" y="168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8" y="168"/>
                    <a:pt x="129" y="167"/>
                    <a:pt x="129" y="165"/>
                  </a:cubicBezTo>
                  <a:cubicBezTo>
                    <a:pt x="129" y="143"/>
                    <a:pt x="129" y="143"/>
                    <a:pt x="129" y="143"/>
                  </a:cubicBezTo>
                  <a:cubicBezTo>
                    <a:pt x="129" y="141"/>
                    <a:pt x="128" y="140"/>
                    <a:pt x="125" y="140"/>
                  </a:cubicBezTo>
                  <a:cubicBezTo>
                    <a:pt x="76" y="140"/>
                    <a:pt x="76" y="140"/>
                    <a:pt x="76" y="140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1"/>
                    <a:pt x="75" y="0"/>
                    <a:pt x="72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noProof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AEC65459-58EA-4F3D-8A43-721FE0A15E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8" y="1728"/>
              <a:ext cx="244" cy="318"/>
            </a:xfrm>
            <a:custGeom>
              <a:avLst/>
              <a:gdLst>
                <a:gd name="T0" fmla="*/ 11 w 129"/>
                <a:gd name="T1" fmla="*/ 0 h 168"/>
                <a:gd name="T2" fmla="*/ 8 w 129"/>
                <a:gd name="T3" fmla="*/ 4 h 168"/>
                <a:gd name="T4" fmla="*/ 8 w 129"/>
                <a:gd name="T5" fmla="*/ 25 h 168"/>
                <a:gd name="T6" fmla="*/ 11 w 129"/>
                <a:gd name="T7" fmla="*/ 29 h 168"/>
                <a:gd name="T8" fmla="*/ 47 w 129"/>
                <a:gd name="T9" fmla="*/ 29 h 168"/>
                <a:gd name="T10" fmla="*/ 47 w 129"/>
                <a:gd name="T11" fmla="*/ 140 h 168"/>
                <a:gd name="T12" fmla="*/ 3 w 129"/>
                <a:gd name="T13" fmla="*/ 140 h 168"/>
                <a:gd name="T14" fmla="*/ 0 w 129"/>
                <a:gd name="T15" fmla="*/ 143 h 168"/>
                <a:gd name="T16" fmla="*/ 0 w 129"/>
                <a:gd name="T17" fmla="*/ 165 h 168"/>
                <a:gd name="T18" fmla="*/ 3 w 129"/>
                <a:gd name="T19" fmla="*/ 168 h 168"/>
                <a:gd name="T20" fmla="*/ 125 w 129"/>
                <a:gd name="T21" fmla="*/ 168 h 168"/>
                <a:gd name="T22" fmla="*/ 129 w 129"/>
                <a:gd name="T23" fmla="*/ 165 h 168"/>
                <a:gd name="T24" fmla="*/ 129 w 129"/>
                <a:gd name="T25" fmla="*/ 143 h 168"/>
                <a:gd name="T26" fmla="*/ 125 w 129"/>
                <a:gd name="T27" fmla="*/ 140 h 168"/>
                <a:gd name="T28" fmla="*/ 76 w 129"/>
                <a:gd name="T29" fmla="*/ 140 h 168"/>
                <a:gd name="T30" fmla="*/ 76 w 129"/>
                <a:gd name="T31" fmla="*/ 4 h 168"/>
                <a:gd name="T32" fmla="*/ 72 w 129"/>
                <a:gd name="T33" fmla="*/ 0 h 168"/>
                <a:gd name="T34" fmla="*/ 11 w 129"/>
                <a:gd name="T3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168">
                  <a:moveTo>
                    <a:pt x="11" y="0"/>
                  </a:moveTo>
                  <a:cubicBezTo>
                    <a:pt x="9" y="0"/>
                    <a:pt x="8" y="1"/>
                    <a:pt x="8" y="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7"/>
                    <a:pt x="9" y="29"/>
                    <a:pt x="11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1" y="140"/>
                    <a:pt x="0" y="141"/>
                    <a:pt x="0" y="14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7"/>
                    <a:pt x="1" y="168"/>
                    <a:pt x="3" y="168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8" y="168"/>
                    <a:pt x="129" y="167"/>
                    <a:pt x="129" y="165"/>
                  </a:cubicBezTo>
                  <a:cubicBezTo>
                    <a:pt x="129" y="143"/>
                    <a:pt x="129" y="143"/>
                    <a:pt x="129" y="143"/>
                  </a:cubicBezTo>
                  <a:cubicBezTo>
                    <a:pt x="129" y="141"/>
                    <a:pt x="127" y="140"/>
                    <a:pt x="125" y="140"/>
                  </a:cubicBezTo>
                  <a:cubicBezTo>
                    <a:pt x="76" y="140"/>
                    <a:pt x="76" y="140"/>
                    <a:pt x="76" y="140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5" y="1"/>
                    <a:pt x="74" y="0"/>
                    <a:pt x="72" y="0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noProof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7EF15D6C-5F12-4679-A3CE-298E60CFDA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1" y="1728"/>
              <a:ext cx="297" cy="464"/>
            </a:xfrm>
            <a:custGeom>
              <a:avLst/>
              <a:gdLst>
                <a:gd name="T0" fmla="*/ 132 w 157"/>
                <a:gd name="T1" fmla="*/ 0 h 245"/>
                <a:gd name="T2" fmla="*/ 127 w 157"/>
                <a:gd name="T3" fmla="*/ 3 h 245"/>
                <a:gd name="T4" fmla="*/ 127 w 157"/>
                <a:gd name="T5" fmla="*/ 3 h 245"/>
                <a:gd name="T6" fmla="*/ 79 w 157"/>
                <a:gd name="T7" fmla="*/ 128 h 245"/>
                <a:gd name="T8" fmla="*/ 30 w 157"/>
                <a:gd name="T9" fmla="*/ 4 h 245"/>
                <a:gd name="T10" fmla="*/ 25 w 157"/>
                <a:gd name="T11" fmla="*/ 0 h 245"/>
                <a:gd name="T12" fmla="*/ 4 w 157"/>
                <a:gd name="T13" fmla="*/ 0 h 245"/>
                <a:gd name="T14" fmla="*/ 0 w 157"/>
                <a:gd name="T15" fmla="*/ 3 h 245"/>
                <a:gd name="T16" fmla="*/ 1 w 157"/>
                <a:gd name="T17" fmla="*/ 6 h 245"/>
                <a:gd name="T18" fmla="*/ 1 w 157"/>
                <a:gd name="T19" fmla="*/ 6 h 245"/>
                <a:gd name="T20" fmla="*/ 1 w 157"/>
                <a:gd name="T21" fmla="*/ 6 h 245"/>
                <a:gd name="T22" fmla="*/ 64 w 157"/>
                <a:gd name="T23" fmla="*/ 168 h 245"/>
                <a:gd name="T24" fmla="*/ 59 w 157"/>
                <a:gd name="T25" fmla="*/ 182 h 245"/>
                <a:gd name="T26" fmla="*/ 48 w 157"/>
                <a:gd name="T27" fmla="*/ 205 h 245"/>
                <a:gd name="T28" fmla="*/ 38 w 157"/>
                <a:gd name="T29" fmla="*/ 215 h 245"/>
                <a:gd name="T30" fmla="*/ 30 w 157"/>
                <a:gd name="T31" fmla="*/ 217 h 245"/>
                <a:gd name="T32" fmla="*/ 26 w 157"/>
                <a:gd name="T33" fmla="*/ 216 h 245"/>
                <a:gd name="T34" fmla="*/ 14 w 157"/>
                <a:gd name="T35" fmla="*/ 213 h 245"/>
                <a:gd name="T36" fmla="*/ 7 w 157"/>
                <a:gd name="T37" fmla="*/ 210 h 245"/>
                <a:gd name="T38" fmla="*/ 3 w 157"/>
                <a:gd name="T39" fmla="*/ 215 h 245"/>
                <a:gd name="T40" fmla="*/ 3 w 157"/>
                <a:gd name="T41" fmla="*/ 233 h 245"/>
                <a:gd name="T42" fmla="*/ 3 w 157"/>
                <a:gd name="T43" fmla="*/ 233 h 245"/>
                <a:gd name="T44" fmla="*/ 7 w 157"/>
                <a:gd name="T45" fmla="*/ 240 h 245"/>
                <a:gd name="T46" fmla="*/ 32 w 157"/>
                <a:gd name="T47" fmla="*/ 245 h 245"/>
                <a:gd name="T48" fmla="*/ 54 w 157"/>
                <a:gd name="T49" fmla="*/ 238 h 245"/>
                <a:gd name="T50" fmla="*/ 73 w 157"/>
                <a:gd name="T51" fmla="*/ 220 h 245"/>
                <a:gd name="T52" fmla="*/ 79 w 157"/>
                <a:gd name="T53" fmla="*/ 208 h 245"/>
                <a:gd name="T54" fmla="*/ 156 w 157"/>
                <a:gd name="T55" fmla="*/ 6 h 245"/>
                <a:gd name="T56" fmla="*/ 157 w 157"/>
                <a:gd name="T57" fmla="*/ 3 h 245"/>
                <a:gd name="T58" fmla="*/ 153 w 157"/>
                <a:gd name="T59" fmla="*/ 0 h 245"/>
                <a:gd name="T60" fmla="*/ 132 w 157"/>
                <a:gd name="T6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" h="245">
                  <a:moveTo>
                    <a:pt x="132" y="0"/>
                  </a:moveTo>
                  <a:cubicBezTo>
                    <a:pt x="129" y="0"/>
                    <a:pt x="128" y="1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9" y="1"/>
                    <a:pt x="28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59" y="182"/>
                    <a:pt x="59" y="182"/>
                    <a:pt x="59" y="182"/>
                  </a:cubicBezTo>
                  <a:cubicBezTo>
                    <a:pt x="57" y="187"/>
                    <a:pt x="53" y="199"/>
                    <a:pt x="48" y="205"/>
                  </a:cubicBezTo>
                  <a:cubicBezTo>
                    <a:pt x="44" y="211"/>
                    <a:pt x="42" y="213"/>
                    <a:pt x="38" y="215"/>
                  </a:cubicBezTo>
                  <a:cubicBezTo>
                    <a:pt x="35" y="216"/>
                    <a:pt x="33" y="217"/>
                    <a:pt x="30" y="217"/>
                  </a:cubicBezTo>
                  <a:cubicBezTo>
                    <a:pt x="28" y="217"/>
                    <a:pt x="27" y="217"/>
                    <a:pt x="26" y="216"/>
                  </a:cubicBezTo>
                  <a:cubicBezTo>
                    <a:pt x="22" y="216"/>
                    <a:pt x="18" y="214"/>
                    <a:pt x="14" y="213"/>
                  </a:cubicBezTo>
                  <a:cubicBezTo>
                    <a:pt x="11" y="212"/>
                    <a:pt x="9" y="210"/>
                    <a:pt x="7" y="210"/>
                  </a:cubicBezTo>
                  <a:cubicBezTo>
                    <a:pt x="5" y="210"/>
                    <a:pt x="3" y="212"/>
                    <a:pt x="3" y="215"/>
                  </a:cubicBezTo>
                  <a:cubicBezTo>
                    <a:pt x="3" y="233"/>
                    <a:pt x="3" y="233"/>
                    <a:pt x="3" y="233"/>
                  </a:cubicBezTo>
                  <a:cubicBezTo>
                    <a:pt x="3" y="233"/>
                    <a:pt x="3" y="233"/>
                    <a:pt x="3" y="233"/>
                  </a:cubicBezTo>
                  <a:cubicBezTo>
                    <a:pt x="3" y="236"/>
                    <a:pt x="4" y="238"/>
                    <a:pt x="7" y="240"/>
                  </a:cubicBezTo>
                  <a:cubicBezTo>
                    <a:pt x="15" y="243"/>
                    <a:pt x="21" y="245"/>
                    <a:pt x="32" y="245"/>
                  </a:cubicBezTo>
                  <a:cubicBezTo>
                    <a:pt x="41" y="244"/>
                    <a:pt x="47" y="242"/>
                    <a:pt x="54" y="238"/>
                  </a:cubicBezTo>
                  <a:cubicBezTo>
                    <a:pt x="61" y="233"/>
                    <a:pt x="67" y="227"/>
                    <a:pt x="73" y="220"/>
                  </a:cubicBezTo>
                  <a:cubicBezTo>
                    <a:pt x="75" y="216"/>
                    <a:pt x="77" y="212"/>
                    <a:pt x="79" y="208"/>
                  </a:cubicBezTo>
                  <a:cubicBezTo>
                    <a:pt x="83" y="200"/>
                    <a:pt x="144" y="40"/>
                    <a:pt x="156" y="6"/>
                  </a:cubicBezTo>
                  <a:cubicBezTo>
                    <a:pt x="157" y="5"/>
                    <a:pt x="157" y="4"/>
                    <a:pt x="157" y="3"/>
                  </a:cubicBezTo>
                  <a:cubicBezTo>
                    <a:pt x="157" y="1"/>
                    <a:pt x="155" y="0"/>
                    <a:pt x="153" y="0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noProof="0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7D6A478E-FCAF-4573-B967-7423B97A02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7" y="1726"/>
              <a:ext cx="263" cy="322"/>
            </a:xfrm>
            <a:custGeom>
              <a:avLst/>
              <a:gdLst>
                <a:gd name="T0" fmla="*/ 28 w 139"/>
                <a:gd name="T1" fmla="*/ 21 h 170"/>
                <a:gd name="T2" fmla="*/ 28 w 139"/>
                <a:gd name="T3" fmla="*/ 6 h 170"/>
                <a:gd name="T4" fmla="*/ 25 w 139"/>
                <a:gd name="T5" fmla="*/ 3 h 170"/>
                <a:gd name="T6" fmla="*/ 4 w 139"/>
                <a:gd name="T7" fmla="*/ 3 h 170"/>
                <a:gd name="T8" fmla="*/ 0 w 139"/>
                <a:gd name="T9" fmla="*/ 6 h 170"/>
                <a:gd name="T10" fmla="*/ 0 w 139"/>
                <a:gd name="T11" fmla="*/ 167 h 170"/>
                <a:gd name="T12" fmla="*/ 4 w 139"/>
                <a:gd name="T13" fmla="*/ 170 h 170"/>
                <a:gd name="T14" fmla="*/ 25 w 139"/>
                <a:gd name="T15" fmla="*/ 170 h 170"/>
                <a:gd name="T16" fmla="*/ 28 w 139"/>
                <a:gd name="T17" fmla="*/ 167 h 170"/>
                <a:gd name="T18" fmla="*/ 28 w 139"/>
                <a:gd name="T19" fmla="*/ 68 h 170"/>
                <a:gd name="T20" fmla="*/ 70 w 139"/>
                <a:gd name="T21" fmla="*/ 28 h 170"/>
                <a:gd name="T22" fmla="*/ 111 w 139"/>
                <a:gd name="T23" fmla="*/ 68 h 170"/>
                <a:gd name="T24" fmla="*/ 111 w 139"/>
                <a:gd name="T25" fmla="*/ 167 h 170"/>
                <a:gd name="T26" fmla="*/ 111 w 139"/>
                <a:gd name="T27" fmla="*/ 167 h 170"/>
                <a:gd name="T28" fmla="*/ 114 w 139"/>
                <a:gd name="T29" fmla="*/ 170 h 170"/>
                <a:gd name="T30" fmla="*/ 136 w 139"/>
                <a:gd name="T31" fmla="*/ 170 h 170"/>
                <a:gd name="T32" fmla="*/ 139 w 139"/>
                <a:gd name="T33" fmla="*/ 167 h 170"/>
                <a:gd name="T34" fmla="*/ 139 w 139"/>
                <a:gd name="T35" fmla="*/ 68 h 170"/>
                <a:gd name="T36" fmla="*/ 139 w 139"/>
                <a:gd name="T37" fmla="*/ 68 h 170"/>
                <a:gd name="T38" fmla="*/ 139 w 139"/>
                <a:gd name="T39" fmla="*/ 68 h 170"/>
                <a:gd name="T40" fmla="*/ 120 w 139"/>
                <a:gd name="T41" fmla="*/ 20 h 170"/>
                <a:gd name="T42" fmla="*/ 70 w 139"/>
                <a:gd name="T43" fmla="*/ 0 h 170"/>
                <a:gd name="T44" fmla="*/ 28 w 139"/>
                <a:gd name="T45" fmla="*/ 2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9" h="170">
                  <a:moveTo>
                    <a:pt x="28" y="21"/>
                  </a:moveTo>
                  <a:cubicBezTo>
                    <a:pt x="28" y="6"/>
                    <a:pt x="28" y="6"/>
                    <a:pt x="28" y="6"/>
                  </a:cubicBezTo>
                  <a:cubicBezTo>
                    <a:pt x="28" y="4"/>
                    <a:pt x="27" y="3"/>
                    <a:pt x="2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69"/>
                    <a:pt x="1" y="170"/>
                    <a:pt x="4" y="170"/>
                  </a:cubicBezTo>
                  <a:cubicBezTo>
                    <a:pt x="25" y="170"/>
                    <a:pt x="25" y="170"/>
                    <a:pt x="25" y="170"/>
                  </a:cubicBezTo>
                  <a:cubicBezTo>
                    <a:pt x="27" y="170"/>
                    <a:pt x="28" y="169"/>
                    <a:pt x="28" y="1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49"/>
                    <a:pt x="42" y="28"/>
                    <a:pt x="70" y="28"/>
                  </a:cubicBezTo>
                  <a:cubicBezTo>
                    <a:pt x="97" y="28"/>
                    <a:pt x="111" y="49"/>
                    <a:pt x="111" y="68"/>
                  </a:cubicBezTo>
                  <a:cubicBezTo>
                    <a:pt x="111" y="167"/>
                    <a:pt x="111" y="167"/>
                    <a:pt x="111" y="167"/>
                  </a:cubicBezTo>
                  <a:cubicBezTo>
                    <a:pt x="111" y="167"/>
                    <a:pt x="111" y="167"/>
                    <a:pt x="111" y="167"/>
                  </a:cubicBezTo>
                  <a:cubicBezTo>
                    <a:pt x="111" y="169"/>
                    <a:pt x="112" y="170"/>
                    <a:pt x="114" y="170"/>
                  </a:cubicBezTo>
                  <a:cubicBezTo>
                    <a:pt x="136" y="170"/>
                    <a:pt x="136" y="170"/>
                    <a:pt x="136" y="170"/>
                  </a:cubicBezTo>
                  <a:cubicBezTo>
                    <a:pt x="138" y="170"/>
                    <a:pt x="139" y="169"/>
                    <a:pt x="139" y="167"/>
                  </a:cubicBezTo>
                  <a:cubicBezTo>
                    <a:pt x="139" y="68"/>
                    <a:pt x="139" y="68"/>
                    <a:pt x="139" y="68"/>
                  </a:cubicBezTo>
                  <a:cubicBezTo>
                    <a:pt x="139" y="68"/>
                    <a:pt x="139" y="68"/>
                    <a:pt x="139" y="68"/>
                  </a:cubicBezTo>
                  <a:cubicBezTo>
                    <a:pt x="139" y="68"/>
                    <a:pt x="139" y="68"/>
                    <a:pt x="139" y="68"/>
                  </a:cubicBezTo>
                  <a:cubicBezTo>
                    <a:pt x="139" y="51"/>
                    <a:pt x="133" y="35"/>
                    <a:pt x="120" y="20"/>
                  </a:cubicBezTo>
                  <a:cubicBezTo>
                    <a:pt x="109" y="7"/>
                    <a:pt x="88" y="0"/>
                    <a:pt x="70" y="0"/>
                  </a:cubicBezTo>
                  <a:cubicBezTo>
                    <a:pt x="41" y="0"/>
                    <a:pt x="28" y="21"/>
                    <a:pt x="28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noProof="0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C7B044FD-45A1-41D4-8002-87E2B59314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64" y="1724"/>
              <a:ext cx="246" cy="328"/>
            </a:xfrm>
            <a:custGeom>
              <a:avLst/>
              <a:gdLst>
                <a:gd name="T0" fmla="*/ 4 w 130"/>
                <a:gd name="T1" fmla="*/ 48 h 173"/>
                <a:gd name="T2" fmla="*/ 56 w 130"/>
                <a:gd name="T3" fmla="*/ 97 h 173"/>
                <a:gd name="T4" fmla="*/ 57 w 130"/>
                <a:gd name="T5" fmla="*/ 98 h 173"/>
                <a:gd name="T6" fmla="*/ 101 w 130"/>
                <a:gd name="T7" fmla="*/ 124 h 173"/>
                <a:gd name="T8" fmla="*/ 66 w 130"/>
                <a:gd name="T9" fmla="*/ 146 h 173"/>
                <a:gd name="T10" fmla="*/ 30 w 130"/>
                <a:gd name="T11" fmla="*/ 118 h 173"/>
                <a:gd name="T12" fmla="*/ 26 w 130"/>
                <a:gd name="T13" fmla="*/ 114 h 173"/>
                <a:gd name="T14" fmla="*/ 5 w 130"/>
                <a:gd name="T15" fmla="*/ 114 h 173"/>
                <a:gd name="T16" fmla="*/ 0 w 130"/>
                <a:gd name="T17" fmla="*/ 118 h 173"/>
                <a:gd name="T18" fmla="*/ 65 w 130"/>
                <a:gd name="T19" fmla="*/ 173 h 173"/>
                <a:gd name="T20" fmla="*/ 130 w 130"/>
                <a:gd name="T21" fmla="*/ 120 h 173"/>
                <a:gd name="T22" fmla="*/ 72 w 130"/>
                <a:gd name="T23" fmla="*/ 74 h 173"/>
                <a:gd name="T24" fmla="*/ 32 w 130"/>
                <a:gd name="T25" fmla="*/ 48 h 173"/>
                <a:gd name="T26" fmla="*/ 63 w 130"/>
                <a:gd name="T27" fmla="*/ 27 h 173"/>
                <a:gd name="T28" fmla="*/ 97 w 130"/>
                <a:gd name="T29" fmla="*/ 49 h 173"/>
                <a:gd name="T30" fmla="*/ 102 w 130"/>
                <a:gd name="T31" fmla="*/ 53 h 173"/>
                <a:gd name="T32" fmla="*/ 120 w 130"/>
                <a:gd name="T33" fmla="*/ 53 h 173"/>
                <a:gd name="T34" fmla="*/ 125 w 130"/>
                <a:gd name="T35" fmla="*/ 48 h 173"/>
                <a:gd name="T36" fmla="*/ 63 w 130"/>
                <a:gd name="T37" fmla="*/ 0 h 173"/>
                <a:gd name="T38" fmla="*/ 4 w 130"/>
                <a:gd name="T39" fmla="*/ 4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0" h="173">
                  <a:moveTo>
                    <a:pt x="4" y="48"/>
                  </a:moveTo>
                  <a:cubicBezTo>
                    <a:pt x="4" y="77"/>
                    <a:pt x="19" y="91"/>
                    <a:pt x="56" y="97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83" y="102"/>
                    <a:pt x="101" y="105"/>
                    <a:pt x="101" y="124"/>
                  </a:cubicBezTo>
                  <a:cubicBezTo>
                    <a:pt x="101" y="139"/>
                    <a:pt x="83" y="146"/>
                    <a:pt x="66" y="146"/>
                  </a:cubicBezTo>
                  <a:cubicBezTo>
                    <a:pt x="46" y="146"/>
                    <a:pt x="33" y="136"/>
                    <a:pt x="30" y="118"/>
                  </a:cubicBezTo>
                  <a:cubicBezTo>
                    <a:pt x="30" y="116"/>
                    <a:pt x="29" y="114"/>
                    <a:pt x="26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6"/>
                    <a:pt x="0" y="118"/>
                  </a:cubicBezTo>
                  <a:cubicBezTo>
                    <a:pt x="0" y="150"/>
                    <a:pt x="27" y="173"/>
                    <a:pt x="65" y="173"/>
                  </a:cubicBezTo>
                  <a:cubicBezTo>
                    <a:pt x="104" y="173"/>
                    <a:pt x="130" y="151"/>
                    <a:pt x="130" y="120"/>
                  </a:cubicBezTo>
                  <a:cubicBezTo>
                    <a:pt x="130" y="86"/>
                    <a:pt x="100" y="79"/>
                    <a:pt x="72" y="74"/>
                  </a:cubicBezTo>
                  <a:cubicBezTo>
                    <a:pt x="37" y="68"/>
                    <a:pt x="32" y="58"/>
                    <a:pt x="32" y="48"/>
                  </a:cubicBezTo>
                  <a:cubicBezTo>
                    <a:pt x="32" y="32"/>
                    <a:pt x="49" y="27"/>
                    <a:pt x="63" y="27"/>
                  </a:cubicBezTo>
                  <a:cubicBezTo>
                    <a:pt x="82" y="27"/>
                    <a:pt x="94" y="34"/>
                    <a:pt x="97" y="49"/>
                  </a:cubicBezTo>
                  <a:cubicBezTo>
                    <a:pt x="98" y="51"/>
                    <a:pt x="98" y="53"/>
                    <a:pt x="10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3" y="53"/>
                    <a:pt x="125" y="51"/>
                    <a:pt x="125" y="48"/>
                  </a:cubicBezTo>
                  <a:cubicBezTo>
                    <a:pt x="125" y="19"/>
                    <a:pt x="100" y="0"/>
                    <a:pt x="63" y="0"/>
                  </a:cubicBezTo>
                  <a:cubicBezTo>
                    <a:pt x="22" y="0"/>
                    <a:pt x="4" y="25"/>
                    <a:pt x="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noProof="0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B96B058D-5136-4262-807A-F14DDE4ECC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2" y="1722"/>
              <a:ext cx="312" cy="474"/>
            </a:xfrm>
            <a:custGeom>
              <a:avLst/>
              <a:gdLst>
                <a:gd name="T0" fmla="*/ 67 w 165"/>
                <a:gd name="T1" fmla="*/ 0 h 250"/>
                <a:gd name="T2" fmla="*/ 0 w 165"/>
                <a:gd name="T3" fmla="*/ 86 h 250"/>
                <a:gd name="T4" fmla="*/ 82 w 165"/>
                <a:gd name="T5" fmla="*/ 174 h 250"/>
                <a:gd name="T6" fmla="*/ 137 w 165"/>
                <a:gd name="T7" fmla="*/ 152 h 250"/>
                <a:gd name="T8" fmla="*/ 137 w 165"/>
                <a:gd name="T9" fmla="*/ 173 h 250"/>
                <a:gd name="T10" fmla="*/ 89 w 165"/>
                <a:gd name="T11" fmla="*/ 222 h 250"/>
                <a:gd name="T12" fmla="*/ 48 w 165"/>
                <a:gd name="T13" fmla="*/ 194 h 250"/>
                <a:gd name="T14" fmla="*/ 43 w 165"/>
                <a:gd name="T15" fmla="*/ 190 h 250"/>
                <a:gd name="T16" fmla="*/ 24 w 165"/>
                <a:gd name="T17" fmla="*/ 190 h 250"/>
                <a:gd name="T18" fmla="*/ 19 w 165"/>
                <a:gd name="T19" fmla="*/ 195 h 250"/>
                <a:gd name="T20" fmla="*/ 89 w 165"/>
                <a:gd name="T21" fmla="*/ 250 h 250"/>
                <a:gd name="T22" fmla="*/ 165 w 165"/>
                <a:gd name="T23" fmla="*/ 174 h 250"/>
                <a:gd name="T24" fmla="*/ 165 w 165"/>
                <a:gd name="T25" fmla="*/ 7 h 250"/>
                <a:gd name="T26" fmla="*/ 162 w 165"/>
                <a:gd name="T27" fmla="*/ 4 h 250"/>
                <a:gd name="T28" fmla="*/ 140 w 165"/>
                <a:gd name="T29" fmla="*/ 4 h 250"/>
                <a:gd name="T30" fmla="*/ 137 w 165"/>
                <a:gd name="T31" fmla="*/ 7 h 250"/>
                <a:gd name="T32" fmla="*/ 137 w 165"/>
                <a:gd name="T33" fmla="*/ 21 h 250"/>
                <a:gd name="T34" fmla="*/ 99 w 165"/>
                <a:gd name="T35" fmla="*/ 0 h 250"/>
                <a:gd name="T36" fmla="*/ 96 w 165"/>
                <a:gd name="T37" fmla="*/ 3 h 250"/>
                <a:gd name="T38" fmla="*/ 96 w 165"/>
                <a:gd name="T39" fmla="*/ 28 h 250"/>
                <a:gd name="T40" fmla="*/ 97 w 165"/>
                <a:gd name="T41" fmla="*/ 31 h 250"/>
                <a:gd name="T42" fmla="*/ 138 w 165"/>
                <a:gd name="T43" fmla="*/ 87 h 250"/>
                <a:gd name="T44" fmla="*/ 83 w 165"/>
                <a:gd name="T45" fmla="*/ 146 h 250"/>
                <a:gd name="T46" fmla="*/ 29 w 165"/>
                <a:gd name="T47" fmla="*/ 87 h 250"/>
                <a:gd name="T48" fmla="*/ 68 w 165"/>
                <a:gd name="T49" fmla="*/ 31 h 250"/>
                <a:gd name="T50" fmla="*/ 70 w 165"/>
                <a:gd name="T51" fmla="*/ 29 h 250"/>
                <a:gd name="T52" fmla="*/ 70 w 165"/>
                <a:gd name="T53" fmla="*/ 3 h 250"/>
                <a:gd name="T54" fmla="*/ 67 w 165"/>
                <a:gd name="T55" fmla="*/ 0 h 250"/>
                <a:gd name="T56" fmla="*/ 67 w 165"/>
                <a:gd name="T5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5" h="250">
                  <a:moveTo>
                    <a:pt x="67" y="0"/>
                  </a:moveTo>
                  <a:cubicBezTo>
                    <a:pt x="29" y="8"/>
                    <a:pt x="0" y="44"/>
                    <a:pt x="0" y="86"/>
                  </a:cubicBezTo>
                  <a:cubicBezTo>
                    <a:pt x="0" y="135"/>
                    <a:pt x="37" y="174"/>
                    <a:pt x="82" y="174"/>
                  </a:cubicBezTo>
                  <a:cubicBezTo>
                    <a:pt x="103" y="174"/>
                    <a:pt x="122" y="166"/>
                    <a:pt x="137" y="152"/>
                  </a:cubicBezTo>
                  <a:cubicBezTo>
                    <a:pt x="137" y="173"/>
                    <a:pt x="137" y="173"/>
                    <a:pt x="137" y="173"/>
                  </a:cubicBezTo>
                  <a:cubicBezTo>
                    <a:pt x="137" y="205"/>
                    <a:pt x="120" y="222"/>
                    <a:pt x="89" y="222"/>
                  </a:cubicBezTo>
                  <a:cubicBezTo>
                    <a:pt x="66" y="222"/>
                    <a:pt x="52" y="213"/>
                    <a:pt x="48" y="194"/>
                  </a:cubicBezTo>
                  <a:cubicBezTo>
                    <a:pt x="47" y="192"/>
                    <a:pt x="46" y="190"/>
                    <a:pt x="43" y="190"/>
                  </a:cubicBezTo>
                  <a:cubicBezTo>
                    <a:pt x="24" y="190"/>
                    <a:pt x="24" y="190"/>
                    <a:pt x="24" y="190"/>
                  </a:cubicBezTo>
                  <a:cubicBezTo>
                    <a:pt x="21" y="190"/>
                    <a:pt x="19" y="192"/>
                    <a:pt x="19" y="195"/>
                  </a:cubicBezTo>
                  <a:cubicBezTo>
                    <a:pt x="22" y="228"/>
                    <a:pt x="51" y="250"/>
                    <a:pt x="89" y="250"/>
                  </a:cubicBezTo>
                  <a:cubicBezTo>
                    <a:pt x="135" y="250"/>
                    <a:pt x="165" y="219"/>
                    <a:pt x="165" y="174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5" y="5"/>
                    <a:pt x="164" y="4"/>
                    <a:pt x="162" y="4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38" y="4"/>
                    <a:pt x="137" y="5"/>
                    <a:pt x="137" y="7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126" y="11"/>
                    <a:pt x="113" y="4"/>
                    <a:pt x="99" y="0"/>
                  </a:cubicBezTo>
                  <a:cubicBezTo>
                    <a:pt x="97" y="0"/>
                    <a:pt x="96" y="1"/>
                    <a:pt x="96" y="3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9"/>
                    <a:pt x="96" y="30"/>
                    <a:pt x="97" y="31"/>
                  </a:cubicBezTo>
                  <a:cubicBezTo>
                    <a:pt x="121" y="37"/>
                    <a:pt x="138" y="60"/>
                    <a:pt x="138" y="87"/>
                  </a:cubicBezTo>
                  <a:cubicBezTo>
                    <a:pt x="138" y="119"/>
                    <a:pt x="114" y="146"/>
                    <a:pt x="83" y="146"/>
                  </a:cubicBezTo>
                  <a:cubicBezTo>
                    <a:pt x="53" y="146"/>
                    <a:pt x="29" y="119"/>
                    <a:pt x="29" y="87"/>
                  </a:cubicBezTo>
                  <a:cubicBezTo>
                    <a:pt x="29" y="61"/>
                    <a:pt x="45" y="38"/>
                    <a:pt x="68" y="31"/>
                  </a:cubicBezTo>
                  <a:cubicBezTo>
                    <a:pt x="69" y="31"/>
                    <a:pt x="70" y="30"/>
                    <a:pt x="70" y="29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1"/>
                    <a:pt x="69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noProof="0"/>
            </a:p>
          </p:txBody>
        </p:sp>
        <p:sp>
          <p:nvSpPr>
            <p:cNvPr id="28" name="Oval 11">
              <a:extLst>
                <a:ext uri="{FF2B5EF4-FFF2-40B4-BE49-F238E27FC236}">
                  <a16:creationId xmlns:a16="http://schemas.microsoft.com/office/drawing/2014/main" id="{67E362B8-97A1-4111-B148-BAE052A1BF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3" y="1589"/>
              <a:ext cx="87" cy="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noProof="0"/>
            </a:p>
          </p:txBody>
        </p:sp>
        <p:sp>
          <p:nvSpPr>
            <p:cNvPr id="29" name="Oval 12">
              <a:extLst>
                <a:ext uri="{FF2B5EF4-FFF2-40B4-BE49-F238E27FC236}">
                  <a16:creationId xmlns:a16="http://schemas.microsoft.com/office/drawing/2014/main" id="{4301693B-28CB-4C5D-8F2B-69A579B76B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73" y="1589"/>
              <a:ext cx="87" cy="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noProof="0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52D918BE-ADC1-4568-88E2-AF8C3F391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2" y="1584"/>
              <a:ext cx="242" cy="462"/>
            </a:xfrm>
            <a:custGeom>
              <a:avLst/>
              <a:gdLst>
                <a:gd name="T0" fmla="*/ 39 w 128"/>
                <a:gd name="T1" fmla="*/ 55 h 244"/>
                <a:gd name="T2" fmla="*/ 39 w 128"/>
                <a:gd name="T3" fmla="*/ 76 h 244"/>
                <a:gd name="T4" fmla="*/ 4 w 128"/>
                <a:gd name="T5" fmla="*/ 76 h 244"/>
                <a:gd name="T6" fmla="*/ 0 w 128"/>
                <a:gd name="T7" fmla="*/ 81 h 244"/>
                <a:gd name="T8" fmla="*/ 0 w 128"/>
                <a:gd name="T9" fmla="*/ 99 h 244"/>
                <a:gd name="T10" fmla="*/ 4 w 128"/>
                <a:gd name="T11" fmla="*/ 103 h 244"/>
                <a:gd name="T12" fmla="*/ 39 w 128"/>
                <a:gd name="T13" fmla="*/ 103 h 244"/>
                <a:gd name="T14" fmla="*/ 39 w 128"/>
                <a:gd name="T15" fmla="*/ 239 h 244"/>
                <a:gd name="T16" fmla="*/ 44 w 128"/>
                <a:gd name="T17" fmla="*/ 244 h 244"/>
                <a:gd name="T18" fmla="*/ 62 w 128"/>
                <a:gd name="T19" fmla="*/ 244 h 244"/>
                <a:gd name="T20" fmla="*/ 67 w 128"/>
                <a:gd name="T21" fmla="*/ 239 h 244"/>
                <a:gd name="T22" fmla="*/ 67 w 128"/>
                <a:gd name="T23" fmla="*/ 103 h 244"/>
                <a:gd name="T24" fmla="*/ 120 w 128"/>
                <a:gd name="T25" fmla="*/ 103 h 244"/>
                <a:gd name="T26" fmla="*/ 125 w 128"/>
                <a:gd name="T27" fmla="*/ 99 h 244"/>
                <a:gd name="T28" fmla="*/ 125 w 128"/>
                <a:gd name="T29" fmla="*/ 81 h 244"/>
                <a:gd name="T30" fmla="*/ 120 w 128"/>
                <a:gd name="T31" fmla="*/ 76 h 244"/>
                <a:gd name="T32" fmla="*/ 67 w 128"/>
                <a:gd name="T33" fmla="*/ 76 h 244"/>
                <a:gd name="T34" fmla="*/ 67 w 128"/>
                <a:gd name="T35" fmla="*/ 55 h 244"/>
                <a:gd name="T36" fmla="*/ 91 w 128"/>
                <a:gd name="T37" fmla="*/ 27 h 244"/>
                <a:gd name="T38" fmla="*/ 122 w 128"/>
                <a:gd name="T39" fmla="*/ 37 h 244"/>
                <a:gd name="T40" fmla="*/ 125 w 128"/>
                <a:gd name="T41" fmla="*/ 38 h 244"/>
                <a:gd name="T42" fmla="*/ 128 w 128"/>
                <a:gd name="T43" fmla="*/ 33 h 244"/>
                <a:gd name="T44" fmla="*/ 128 w 128"/>
                <a:gd name="T45" fmla="*/ 16 h 244"/>
                <a:gd name="T46" fmla="*/ 125 w 128"/>
                <a:gd name="T47" fmla="*/ 9 h 244"/>
                <a:gd name="T48" fmla="*/ 89 w 128"/>
                <a:gd name="T49" fmla="*/ 0 h 244"/>
                <a:gd name="T50" fmla="*/ 39 w 128"/>
                <a:gd name="T51" fmla="*/ 5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244">
                  <a:moveTo>
                    <a:pt x="39" y="55"/>
                  </a:moveTo>
                  <a:cubicBezTo>
                    <a:pt x="39" y="76"/>
                    <a:pt x="39" y="76"/>
                    <a:pt x="39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1" y="76"/>
                    <a:pt x="0" y="78"/>
                    <a:pt x="0" y="8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2"/>
                    <a:pt x="1" y="103"/>
                    <a:pt x="4" y="103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39" y="239"/>
                    <a:pt x="39" y="239"/>
                    <a:pt x="39" y="239"/>
                  </a:cubicBezTo>
                  <a:cubicBezTo>
                    <a:pt x="39" y="242"/>
                    <a:pt x="41" y="244"/>
                    <a:pt x="44" y="244"/>
                  </a:cubicBezTo>
                  <a:cubicBezTo>
                    <a:pt x="62" y="244"/>
                    <a:pt x="62" y="244"/>
                    <a:pt x="62" y="244"/>
                  </a:cubicBezTo>
                  <a:cubicBezTo>
                    <a:pt x="65" y="244"/>
                    <a:pt x="67" y="242"/>
                    <a:pt x="67" y="239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120" y="103"/>
                    <a:pt x="120" y="103"/>
                    <a:pt x="120" y="103"/>
                  </a:cubicBezTo>
                  <a:cubicBezTo>
                    <a:pt x="123" y="103"/>
                    <a:pt x="125" y="102"/>
                    <a:pt x="125" y="99"/>
                  </a:cubicBezTo>
                  <a:cubicBezTo>
                    <a:pt x="125" y="81"/>
                    <a:pt x="125" y="81"/>
                    <a:pt x="125" y="81"/>
                  </a:cubicBezTo>
                  <a:cubicBezTo>
                    <a:pt x="125" y="78"/>
                    <a:pt x="123" y="76"/>
                    <a:pt x="120" y="76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38"/>
                    <a:pt x="76" y="27"/>
                    <a:pt x="91" y="27"/>
                  </a:cubicBezTo>
                  <a:cubicBezTo>
                    <a:pt x="102" y="27"/>
                    <a:pt x="110" y="30"/>
                    <a:pt x="122" y="37"/>
                  </a:cubicBezTo>
                  <a:cubicBezTo>
                    <a:pt x="123" y="38"/>
                    <a:pt x="124" y="38"/>
                    <a:pt x="125" y="38"/>
                  </a:cubicBezTo>
                  <a:cubicBezTo>
                    <a:pt x="127" y="38"/>
                    <a:pt x="128" y="36"/>
                    <a:pt x="128" y="33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13"/>
                    <a:pt x="128" y="11"/>
                    <a:pt x="125" y="9"/>
                  </a:cubicBezTo>
                  <a:cubicBezTo>
                    <a:pt x="114" y="3"/>
                    <a:pt x="103" y="0"/>
                    <a:pt x="89" y="0"/>
                  </a:cubicBezTo>
                  <a:cubicBezTo>
                    <a:pt x="54" y="0"/>
                    <a:pt x="39" y="29"/>
                    <a:pt x="39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noProof="0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C865BE1B-431D-42EE-838F-6181568C2D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71" y="1578"/>
              <a:ext cx="632" cy="631"/>
            </a:xfrm>
            <a:custGeom>
              <a:avLst/>
              <a:gdLst>
                <a:gd name="T0" fmla="*/ 181 w 334"/>
                <a:gd name="T1" fmla="*/ 1 h 333"/>
                <a:gd name="T2" fmla="*/ 180 w 334"/>
                <a:gd name="T3" fmla="*/ 4 h 333"/>
                <a:gd name="T4" fmla="*/ 180 w 334"/>
                <a:gd name="T5" fmla="*/ 26 h 333"/>
                <a:gd name="T6" fmla="*/ 180 w 334"/>
                <a:gd name="T7" fmla="*/ 26 h 333"/>
                <a:gd name="T8" fmla="*/ 182 w 334"/>
                <a:gd name="T9" fmla="*/ 28 h 333"/>
                <a:gd name="T10" fmla="*/ 306 w 334"/>
                <a:gd name="T11" fmla="*/ 166 h 333"/>
                <a:gd name="T12" fmla="*/ 167 w 334"/>
                <a:gd name="T13" fmla="*/ 305 h 333"/>
                <a:gd name="T14" fmla="*/ 28 w 334"/>
                <a:gd name="T15" fmla="*/ 166 h 333"/>
                <a:gd name="T16" fmla="*/ 152 w 334"/>
                <a:gd name="T17" fmla="*/ 28 h 333"/>
                <a:gd name="T18" fmla="*/ 154 w 334"/>
                <a:gd name="T19" fmla="*/ 26 h 333"/>
                <a:gd name="T20" fmla="*/ 154 w 334"/>
                <a:gd name="T21" fmla="*/ 26 h 333"/>
                <a:gd name="T22" fmla="*/ 154 w 334"/>
                <a:gd name="T23" fmla="*/ 4 h 333"/>
                <a:gd name="T24" fmla="*/ 153 w 334"/>
                <a:gd name="T25" fmla="*/ 1 h 333"/>
                <a:gd name="T26" fmla="*/ 150 w 334"/>
                <a:gd name="T27" fmla="*/ 0 h 333"/>
                <a:gd name="T28" fmla="*/ 149 w 334"/>
                <a:gd name="T29" fmla="*/ 0 h 333"/>
                <a:gd name="T30" fmla="*/ 149 w 334"/>
                <a:gd name="T31" fmla="*/ 0 h 333"/>
                <a:gd name="T32" fmla="*/ 0 w 334"/>
                <a:gd name="T33" fmla="*/ 166 h 333"/>
                <a:gd name="T34" fmla="*/ 167 w 334"/>
                <a:gd name="T35" fmla="*/ 333 h 333"/>
                <a:gd name="T36" fmla="*/ 334 w 334"/>
                <a:gd name="T37" fmla="*/ 166 h 333"/>
                <a:gd name="T38" fmla="*/ 185 w 334"/>
                <a:gd name="T39" fmla="*/ 0 h 333"/>
                <a:gd name="T40" fmla="*/ 185 w 334"/>
                <a:gd name="T41" fmla="*/ 0 h 333"/>
                <a:gd name="T42" fmla="*/ 184 w 334"/>
                <a:gd name="T43" fmla="*/ 0 h 333"/>
                <a:gd name="T44" fmla="*/ 181 w 334"/>
                <a:gd name="T45" fmla="*/ 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4" h="333">
                  <a:moveTo>
                    <a:pt x="181" y="1"/>
                  </a:moveTo>
                  <a:cubicBezTo>
                    <a:pt x="180" y="2"/>
                    <a:pt x="180" y="3"/>
                    <a:pt x="180" y="4"/>
                  </a:cubicBezTo>
                  <a:cubicBezTo>
                    <a:pt x="180" y="26"/>
                    <a:pt x="180" y="26"/>
                    <a:pt x="180" y="26"/>
                  </a:cubicBezTo>
                  <a:cubicBezTo>
                    <a:pt x="180" y="26"/>
                    <a:pt x="180" y="26"/>
                    <a:pt x="180" y="26"/>
                  </a:cubicBezTo>
                  <a:cubicBezTo>
                    <a:pt x="180" y="27"/>
                    <a:pt x="181" y="28"/>
                    <a:pt x="182" y="28"/>
                  </a:cubicBezTo>
                  <a:cubicBezTo>
                    <a:pt x="251" y="35"/>
                    <a:pt x="306" y="94"/>
                    <a:pt x="306" y="166"/>
                  </a:cubicBezTo>
                  <a:cubicBezTo>
                    <a:pt x="306" y="243"/>
                    <a:pt x="244" y="305"/>
                    <a:pt x="167" y="305"/>
                  </a:cubicBezTo>
                  <a:cubicBezTo>
                    <a:pt x="90" y="305"/>
                    <a:pt x="28" y="243"/>
                    <a:pt x="28" y="166"/>
                  </a:cubicBezTo>
                  <a:cubicBezTo>
                    <a:pt x="28" y="94"/>
                    <a:pt x="82" y="35"/>
                    <a:pt x="152" y="28"/>
                  </a:cubicBezTo>
                  <a:cubicBezTo>
                    <a:pt x="153" y="28"/>
                    <a:pt x="154" y="27"/>
                    <a:pt x="154" y="26"/>
                  </a:cubicBezTo>
                  <a:cubicBezTo>
                    <a:pt x="154" y="26"/>
                    <a:pt x="154" y="26"/>
                    <a:pt x="154" y="26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4" y="3"/>
                    <a:pt x="154" y="2"/>
                    <a:pt x="153" y="1"/>
                  </a:cubicBezTo>
                  <a:cubicBezTo>
                    <a:pt x="152" y="0"/>
                    <a:pt x="151" y="0"/>
                    <a:pt x="150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65" y="9"/>
                    <a:pt x="0" y="80"/>
                    <a:pt x="0" y="166"/>
                  </a:cubicBezTo>
                  <a:cubicBezTo>
                    <a:pt x="0" y="258"/>
                    <a:pt x="75" y="333"/>
                    <a:pt x="167" y="333"/>
                  </a:cubicBezTo>
                  <a:cubicBezTo>
                    <a:pt x="259" y="333"/>
                    <a:pt x="334" y="258"/>
                    <a:pt x="334" y="166"/>
                  </a:cubicBezTo>
                  <a:cubicBezTo>
                    <a:pt x="334" y="80"/>
                    <a:pt x="269" y="9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0"/>
                    <a:pt x="184" y="0"/>
                    <a:pt x="184" y="0"/>
                  </a:cubicBezTo>
                  <a:cubicBezTo>
                    <a:pt x="183" y="0"/>
                    <a:pt x="182" y="0"/>
                    <a:pt x="18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noProof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19683AE-23A0-42DB-812E-E0B4BD139577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5095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Classified</a:t>
            </a:r>
          </a:p>
        </p:txBody>
      </p:sp>
    </p:spTree>
    <p:extLst>
      <p:ext uri="{BB962C8B-B14F-4D97-AF65-F5344CB8AC3E}">
        <p14:creationId xmlns:p14="http://schemas.microsoft.com/office/powerpoint/2010/main" val="339691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ransition>
    <p:fade/>
  </p:transition>
  <p:hf sldNum="0" hdr="0" ftr="0"/>
  <p:txStyles>
    <p:titleStyle>
      <a:lvl1pPr algn="l" defTabSz="913923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3923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3923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3923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254604" indent="-254604" algn="l" defTabSz="913923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509208" indent="-254604" algn="l" defTabSz="913923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763813" indent="-254604" algn="l" defTabSz="913923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018417" indent="-254604" algn="l" defTabSz="913923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1273019" indent="-254604" algn="l" defTabSz="913923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1527625" indent="-254604" algn="l" defTabSz="913923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2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2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23" algn="l" defTabSz="91392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9" algn="l" defTabSz="91392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2" algn="l" defTabSz="91392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2" algn="l" defTabSz="91392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5" algn="l" defTabSz="91392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740" algn="l" defTabSz="91392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03" algn="l" defTabSz="91392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841" userDrawn="1">
          <p15:clr>
            <a:srgbClr val="F26B43"/>
          </p15:clr>
        </p15:guide>
        <p15:guide id="3" pos="260" userDrawn="1">
          <p15:clr>
            <a:srgbClr val="F26B43"/>
          </p15:clr>
        </p15:guide>
        <p15:guide id="4" pos="7420" userDrawn="1">
          <p15:clr>
            <a:srgbClr val="F26B43"/>
          </p15:clr>
        </p15:guide>
        <p15:guide id="5" orient="horz" pos="323" userDrawn="1">
          <p15:clr>
            <a:srgbClr val="F26B43"/>
          </p15:clr>
        </p15:guide>
        <p15:guide id="6" orient="horz" pos="958" userDrawn="1">
          <p15:clr>
            <a:srgbClr val="F26B43"/>
          </p15:clr>
        </p15:guide>
        <p15:guide id="7" orient="horz" pos="398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0878" y="512498"/>
            <a:ext cx="11368018" cy="77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878" y="1521182"/>
            <a:ext cx="11368018" cy="45173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909" y="6332830"/>
            <a:ext cx="1194867" cy="2734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accent5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0368" y="6332830"/>
            <a:ext cx="3629317" cy="2734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Customization Process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0881" y="6332830"/>
            <a:ext cx="507262" cy="2734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accent5"/>
                </a:solidFill>
              </a:defRPr>
            </a:lvl1pPr>
          </a:lstStyle>
          <a:p>
            <a:fld id="{32B354EE-31EA-4FC2-9496-7B620218323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1904BA4D-1AFB-42A4-8284-784441CF6C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97892" y="6332829"/>
            <a:ext cx="1181358" cy="288000"/>
            <a:chOff x="2071" y="1578"/>
            <a:chExt cx="2587" cy="631"/>
          </a:xfrm>
          <a:gradFill>
            <a:gsLst>
              <a:gs pos="50000">
                <a:srgbClr val="00E487"/>
              </a:gs>
              <a:gs pos="100000">
                <a:srgbClr val="1ECBD0"/>
              </a:gs>
            </a:gsLst>
            <a:lin ang="18900000" scaled="0"/>
          </a:gra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DAE554E6-16CB-4176-987F-3AF6305F72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5" y="1728"/>
              <a:ext cx="244" cy="318"/>
            </a:xfrm>
            <a:custGeom>
              <a:avLst/>
              <a:gdLst>
                <a:gd name="T0" fmla="*/ 12 w 129"/>
                <a:gd name="T1" fmla="*/ 0 h 168"/>
                <a:gd name="T2" fmla="*/ 8 w 129"/>
                <a:gd name="T3" fmla="*/ 4 h 168"/>
                <a:gd name="T4" fmla="*/ 8 w 129"/>
                <a:gd name="T5" fmla="*/ 25 h 168"/>
                <a:gd name="T6" fmla="*/ 12 w 129"/>
                <a:gd name="T7" fmla="*/ 29 h 168"/>
                <a:gd name="T8" fmla="*/ 48 w 129"/>
                <a:gd name="T9" fmla="*/ 29 h 168"/>
                <a:gd name="T10" fmla="*/ 48 w 129"/>
                <a:gd name="T11" fmla="*/ 140 h 168"/>
                <a:gd name="T12" fmla="*/ 3 w 129"/>
                <a:gd name="T13" fmla="*/ 140 h 168"/>
                <a:gd name="T14" fmla="*/ 0 w 129"/>
                <a:gd name="T15" fmla="*/ 143 h 168"/>
                <a:gd name="T16" fmla="*/ 0 w 129"/>
                <a:gd name="T17" fmla="*/ 165 h 168"/>
                <a:gd name="T18" fmla="*/ 3 w 129"/>
                <a:gd name="T19" fmla="*/ 168 h 168"/>
                <a:gd name="T20" fmla="*/ 125 w 129"/>
                <a:gd name="T21" fmla="*/ 168 h 168"/>
                <a:gd name="T22" fmla="*/ 129 w 129"/>
                <a:gd name="T23" fmla="*/ 165 h 168"/>
                <a:gd name="T24" fmla="*/ 129 w 129"/>
                <a:gd name="T25" fmla="*/ 143 h 168"/>
                <a:gd name="T26" fmla="*/ 125 w 129"/>
                <a:gd name="T27" fmla="*/ 140 h 168"/>
                <a:gd name="T28" fmla="*/ 76 w 129"/>
                <a:gd name="T29" fmla="*/ 140 h 168"/>
                <a:gd name="T30" fmla="*/ 76 w 129"/>
                <a:gd name="T31" fmla="*/ 4 h 168"/>
                <a:gd name="T32" fmla="*/ 72 w 129"/>
                <a:gd name="T33" fmla="*/ 0 h 168"/>
                <a:gd name="T34" fmla="*/ 12 w 129"/>
                <a:gd name="T3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168">
                  <a:moveTo>
                    <a:pt x="12" y="0"/>
                  </a:moveTo>
                  <a:cubicBezTo>
                    <a:pt x="9" y="0"/>
                    <a:pt x="8" y="1"/>
                    <a:pt x="8" y="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7"/>
                    <a:pt x="9" y="29"/>
                    <a:pt x="12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1" y="140"/>
                    <a:pt x="0" y="141"/>
                    <a:pt x="0" y="14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7"/>
                    <a:pt x="1" y="168"/>
                    <a:pt x="3" y="168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8" y="168"/>
                    <a:pt x="129" y="167"/>
                    <a:pt x="129" y="165"/>
                  </a:cubicBezTo>
                  <a:cubicBezTo>
                    <a:pt x="129" y="143"/>
                    <a:pt x="129" y="143"/>
                    <a:pt x="129" y="143"/>
                  </a:cubicBezTo>
                  <a:cubicBezTo>
                    <a:pt x="129" y="141"/>
                    <a:pt x="128" y="140"/>
                    <a:pt x="125" y="140"/>
                  </a:cubicBezTo>
                  <a:cubicBezTo>
                    <a:pt x="76" y="140"/>
                    <a:pt x="76" y="140"/>
                    <a:pt x="76" y="140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1"/>
                    <a:pt x="75" y="0"/>
                    <a:pt x="72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AEC65459-58EA-4F3D-8A43-721FE0A15E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8" y="1728"/>
              <a:ext cx="244" cy="318"/>
            </a:xfrm>
            <a:custGeom>
              <a:avLst/>
              <a:gdLst>
                <a:gd name="T0" fmla="*/ 11 w 129"/>
                <a:gd name="T1" fmla="*/ 0 h 168"/>
                <a:gd name="T2" fmla="*/ 8 w 129"/>
                <a:gd name="T3" fmla="*/ 4 h 168"/>
                <a:gd name="T4" fmla="*/ 8 w 129"/>
                <a:gd name="T5" fmla="*/ 25 h 168"/>
                <a:gd name="T6" fmla="*/ 11 w 129"/>
                <a:gd name="T7" fmla="*/ 29 h 168"/>
                <a:gd name="T8" fmla="*/ 47 w 129"/>
                <a:gd name="T9" fmla="*/ 29 h 168"/>
                <a:gd name="T10" fmla="*/ 47 w 129"/>
                <a:gd name="T11" fmla="*/ 140 h 168"/>
                <a:gd name="T12" fmla="*/ 3 w 129"/>
                <a:gd name="T13" fmla="*/ 140 h 168"/>
                <a:gd name="T14" fmla="*/ 0 w 129"/>
                <a:gd name="T15" fmla="*/ 143 h 168"/>
                <a:gd name="T16" fmla="*/ 0 w 129"/>
                <a:gd name="T17" fmla="*/ 165 h 168"/>
                <a:gd name="T18" fmla="*/ 3 w 129"/>
                <a:gd name="T19" fmla="*/ 168 h 168"/>
                <a:gd name="T20" fmla="*/ 125 w 129"/>
                <a:gd name="T21" fmla="*/ 168 h 168"/>
                <a:gd name="T22" fmla="*/ 129 w 129"/>
                <a:gd name="T23" fmla="*/ 165 h 168"/>
                <a:gd name="T24" fmla="*/ 129 w 129"/>
                <a:gd name="T25" fmla="*/ 143 h 168"/>
                <a:gd name="T26" fmla="*/ 125 w 129"/>
                <a:gd name="T27" fmla="*/ 140 h 168"/>
                <a:gd name="T28" fmla="*/ 76 w 129"/>
                <a:gd name="T29" fmla="*/ 140 h 168"/>
                <a:gd name="T30" fmla="*/ 76 w 129"/>
                <a:gd name="T31" fmla="*/ 4 h 168"/>
                <a:gd name="T32" fmla="*/ 72 w 129"/>
                <a:gd name="T33" fmla="*/ 0 h 168"/>
                <a:gd name="T34" fmla="*/ 11 w 129"/>
                <a:gd name="T3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168">
                  <a:moveTo>
                    <a:pt x="11" y="0"/>
                  </a:moveTo>
                  <a:cubicBezTo>
                    <a:pt x="9" y="0"/>
                    <a:pt x="8" y="1"/>
                    <a:pt x="8" y="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7"/>
                    <a:pt x="9" y="29"/>
                    <a:pt x="11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1" y="140"/>
                    <a:pt x="0" y="141"/>
                    <a:pt x="0" y="14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7"/>
                    <a:pt x="1" y="168"/>
                    <a:pt x="3" y="168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8" y="168"/>
                    <a:pt x="129" y="167"/>
                    <a:pt x="129" y="165"/>
                  </a:cubicBezTo>
                  <a:cubicBezTo>
                    <a:pt x="129" y="143"/>
                    <a:pt x="129" y="143"/>
                    <a:pt x="129" y="143"/>
                  </a:cubicBezTo>
                  <a:cubicBezTo>
                    <a:pt x="129" y="141"/>
                    <a:pt x="127" y="140"/>
                    <a:pt x="125" y="140"/>
                  </a:cubicBezTo>
                  <a:cubicBezTo>
                    <a:pt x="76" y="140"/>
                    <a:pt x="76" y="140"/>
                    <a:pt x="76" y="140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5" y="1"/>
                    <a:pt x="74" y="0"/>
                    <a:pt x="72" y="0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7EF15D6C-5F12-4679-A3CE-298E60CFDA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1" y="1728"/>
              <a:ext cx="297" cy="464"/>
            </a:xfrm>
            <a:custGeom>
              <a:avLst/>
              <a:gdLst>
                <a:gd name="T0" fmla="*/ 132 w 157"/>
                <a:gd name="T1" fmla="*/ 0 h 245"/>
                <a:gd name="T2" fmla="*/ 127 w 157"/>
                <a:gd name="T3" fmla="*/ 3 h 245"/>
                <a:gd name="T4" fmla="*/ 127 w 157"/>
                <a:gd name="T5" fmla="*/ 3 h 245"/>
                <a:gd name="T6" fmla="*/ 79 w 157"/>
                <a:gd name="T7" fmla="*/ 128 h 245"/>
                <a:gd name="T8" fmla="*/ 30 w 157"/>
                <a:gd name="T9" fmla="*/ 4 h 245"/>
                <a:gd name="T10" fmla="*/ 25 w 157"/>
                <a:gd name="T11" fmla="*/ 0 h 245"/>
                <a:gd name="T12" fmla="*/ 4 w 157"/>
                <a:gd name="T13" fmla="*/ 0 h 245"/>
                <a:gd name="T14" fmla="*/ 0 w 157"/>
                <a:gd name="T15" fmla="*/ 3 h 245"/>
                <a:gd name="T16" fmla="*/ 1 w 157"/>
                <a:gd name="T17" fmla="*/ 6 h 245"/>
                <a:gd name="T18" fmla="*/ 1 w 157"/>
                <a:gd name="T19" fmla="*/ 6 h 245"/>
                <a:gd name="T20" fmla="*/ 1 w 157"/>
                <a:gd name="T21" fmla="*/ 6 h 245"/>
                <a:gd name="T22" fmla="*/ 64 w 157"/>
                <a:gd name="T23" fmla="*/ 168 h 245"/>
                <a:gd name="T24" fmla="*/ 59 w 157"/>
                <a:gd name="T25" fmla="*/ 182 h 245"/>
                <a:gd name="T26" fmla="*/ 48 w 157"/>
                <a:gd name="T27" fmla="*/ 205 h 245"/>
                <a:gd name="T28" fmla="*/ 38 w 157"/>
                <a:gd name="T29" fmla="*/ 215 h 245"/>
                <a:gd name="T30" fmla="*/ 30 w 157"/>
                <a:gd name="T31" fmla="*/ 217 h 245"/>
                <a:gd name="T32" fmla="*/ 26 w 157"/>
                <a:gd name="T33" fmla="*/ 216 h 245"/>
                <a:gd name="T34" fmla="*/ 14 w 157"/>
                <a:gd name="T35" fmla="*/ 213 h 245"/>
                <a:gd name="T36" fmla="*/ 7 w 157"/>
                <a:gd name="T37" fmla="*/ 210 h 245"/>
                <a:gd name="T38" fmla="*/ 3 w 157"/>
                <a:gd name="T39" fmla="*/ 215 h 245"/>
                <a:gd name="T40" fmla="*/ 3 w 157"/>
                <a:gd name="T41" fmla="*/ 233 h 245"/>
                <a:gd name="T42" fmla="*/ 3 w 157"/>
                <a:gd name="T43" fmla="*/ 233 h 245"/>
                <a:gd name="T44" fmla="*/ 7 w 157"/>
                <a:gd name="T45" fmla="*/ 240 h 245"/>
                <a:gd name="T46" fmla="*/ 32 w 157"/>
                <a:gd name="T47" fmla="*/ 245 h 245"/>
                <a:gd name="T48" fmla="*/ 54 w 157"/>
                <a:gd name="T49" fmla="*/ 238 h 245"/>
                <a:gd name="T50" fmla="*/ 73 w 157"/>
                <a:gd name="T51" fmla="*/ 220 h 245"/>
                <a:gd name="T52" fmla="*/ 79 w 157"/>
                <a:gd name="T53" fmla="*/ 208 h 245"/>
                <a:gd name="T54" fmla="*/ 156 w 157"/>
                <a:gd name="T55" fmla="*/ 6 h 245"/>
                <a:gd name="T56" fmla="*/ 157 w 157"/>
                <a:gd name="T57" fmla="*/ 3 h 245"/>
                <a:gd name="T58" fmla="*/ 153 w 157"/>
                <a:gd name="T59" fmla="*/ 0 h 245"/>
                <a:gd name="T60" fmla="*/ 132 w 157"/>
                <a:gd name="T6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" h="245">
                  <a:moveTo>
                    <a:pt x="132" y="0"/>
                  </a:moveTo>
                  <a:cubicBezTo>
                    <a:pt x="129" y="0"/>
                    <a:pt x="128" y="1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9" y="1"/>
                    <a:pt x="28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59" y="182"/>
                    <a:pt x="59" y="182"/>
                    <a:pt x="59" y="182"/>
                  </a:cubicBezTo>
                  <a:cubicBezTo>
                    <a:pt x="57" y="187"/>
                    <a:pt x="53" y="199"/>
                    <a:pt x="48" y="205"/>
                  </a:cubicBezTo>
                  <a:cubicBezTo>
                    <a:pt x="44" y="211"/>
                    <a:pt x="42" y="213"/>
                    <a:pt x="38" y="215"/>
                  </a:cubicBezTo>
                  <a:cubicBezTo>
                    <a:pt x="35" y="216"/>
                    <a:pt x="33" y="217"/>
                    <a:pt x="30" y="217"/>
                  </a:cubicBezTo>
                  <a:cubicBezTo>
                    <a:pt x="28" y="217"/>
                    <a:pt x="27" y="217"/>
                    <a:pt x="26" y="216"/>
                  </a:cubicBezTo>
                  <a:cubicBezTo>
                    <a:pt x="22" y="216"/>
                    <a:pt x="18" y="214"/>
                    <a:pt x="14" y="213"/>
                  </a:cubicBezTo>
                  <a:cubicBezTo>
                    <a:pt x="11" y="212"/>
                    <a:pt x="9" y="210"/>
                    <a:pt x="7" y="210"/>
                  </a:cubicBezTo>
                  <a:cubicBezTo>
                    <a:pt x="5" y="210"/>
                    <a:pt x="3" y="212"/>
                    <a:pt x="3" y="215"/>
                  </a:cubicBezTo>
                  <a:cubicBezTo>
                    <a:pt x="3" y="233"/>
                    <a:pt x="3" y="233"/>
                    <a:pt x="3" y="233"/>
                  </a:cubicBezTo>
                  <a:cubicBezTo>
                    <a:pt x="3" y="233"/>
                    <a:pt x="3" y="233"/>
                    <a:pt x="3" y="233"/>
                  </a:cubicBezTo>
                  <a:cubicBezTo>
                    <a:pt x="3" y="236"/>
                    <a:pt x="4" y="238"/>
                    <a:pt x="7" y="240"/>
                  </a:cubicBezTo>
                  <a:cubicBezTo>
                    <a:pt x="15" y="243"/>
                    <a:pt x="21" y="245"/>
                    <a:pt x="32" y="245"/>
                  </a:cubicBezTo>
                  <a:cubicBezTo>
                    <a:pt x="41" y="244"/>
                    <a:pt x="47" y="242"/>
                    <a:pt x="54" y="238"/>
                  </a:cubicBezTo>
                  <a:cubicBezTo>
                    <a:pt x="61" y="233"/>
                    <a:pt x="67" y="227"/>
                    <a:pt x="73" y="220"/>
                  </a:cubicBezTo>
                  <a:cubicBezTo>
                    <a:pt x="75" y="216"/>
                    <a:pt x="77" y="212"/>
                    <a:pt x="79" y="208"/>
                  </a:cubicBezTo>
                  <a:cubicBezTo>
                    <a:pt x="83" y="200"/>
                    <a:pt x="144" y="40"/>
                    <a:pt x="156" y="6"/>
                  </a:cubicBezTo>
                  <a:cubicBezTo>
                    <a:pt x="157" y="5"/>
                    <a:pt x="157" y="4"/>
                    <a:pt x="157" y="3"/>
                  </a:cubicBezTo>
                  <a:cubicBezTo>
                    <a:pt x="157" y="1"/>
                    <a:pt x="155" y="0"/>
                    <a:pt x="153" y="0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noProof="0" dirty="0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7D6A478E-FCAF-4573-B967-7423B97A02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7" y="1726"/>
              <a:ext cx="263" cy="322"/>
            </a:xfrm>
            <a:custGeom>
              <a:avLst/>
              <a:gdLst>
                <a:gd name="T0" fmla="*/ 28 w 139"/>
                <a:gd name="T1" fmla="*/ 21 h 170"/>
                <a:gd name="T2" fmla="*/ 28 w 139"/>
                <a:gd name="T3" fmla="*/ 6 h 170"/>
                <a:gd name="T4" fmla="*/ 25 w 139"/>
                <a:gd name="T5" fmla="*/ 3 h 170"/>
                <a:gd name="T6" fmla="*/ 4 w 139"/>
                <a:gd name="T7" fmla="*/ 3 h 170"/>
                <a:gd name="T8" fmla="*/ 0 w 139"/>
                <a:gd name="T9" fmla="*/ 6 h 170"/>
                <a:gd name="T10" fmla="*/ 0 w 139"/>
                <a:gd name="T11" fmla="*/ 167 h 170"/>
                <a:gd name="T12" fmla="*/ 4 w 139"/>
                <a:gd name="T13" fmla="*/ 170 h 170"/>
                <a:gd name="T14" fmla="*/ 25 w 139"/>
                <a:gd name="T15" fmla="*/ 170 h 170"/>
                <a:gd name="T16" fmla="*/ 28 w 139"/>
                <a:gd name="T17" fmla="*/ 167 h 170"/>
                <a:gd name="T18" fmla="*/ 28 w 139"/>
                <a:gd name="T19" fmla="*/ 68 h 170"/>
                <a:gd name="T20" fmla="*/ 70 w 139"/>
                <a:gd name="T21" fmla="*/ 28 h 170"/>
                <a:gd name="T22" fmla="*/ 111 w 139"/>
                <a:gd name="T23" fmla="*/ 68 h 170"/>
                <a:gd name="T24" fmla="*/ 111 w 139"/>
                <a:gd name="T25" fmla="*/ 167 h 170"/>
                <a:gd name="T26" fmla="*/ 111 w 139"/>
                <a:gd name="T27" fmla="*/ 167 h 170"/>
                <a:gd name="T28" fmla="*/ 114 w 139"/>
                <a:gd name="T29" fmla="*/ 170 h 170"/>
                <a:gd name="T30" fmla="*/ 136 w 139"/>
                <a:gd name="T31" fmla="*/ 170 h 170"/>
                <a:gd name="T32" fmla="*/ 139 w 139"/>
                <a:gd name="T33" fmla="*/ 167 h 170"/>
                <a:gd name="T34" fmla="*/ 139 w 139"/>
                <a:gd name="T35" fmla="*/ 68 h 170"/>
                <a:gd name="T36" fmla="*/ 139 w 139"/>
                <a:gd name="T37" fmla="*/ 68 h 170"/>
                <a:gd name="T38" fmla="*/ 139 w 139"/>
                <a:gd name="T39" fmla="*/ 68 h 170"/>
                <a:gd name="T40" fmla="*/ 120 w 139"/>
                <a:gd name="T41" fmla="*/ 20 h 170"/>
                <a:gd name="T42" fmla="*/ 70 w 139"/>
                <a:gd name="T43" fmla="*/ 0 h 170"/>
                <a:gd name="T44" fmla="*/ 28 w 139"/>
                <a:gd name="T45" fmla="*/ 2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9" h="170">
                  <a:moveTo>
                    <a:pt x="28" y="21"/>
                  </a:moveTo>
                  <a:cubicBezTo>
                    <a:pt x="28" y="6"/>
                    <a:pt x="28" y="6"/>
                    <a:pt x="28" y="6"/>
                  </a:cubicBezTo>
                  <a:cubicBezTo>
                    <a:pt x="28" y="4"/>
                    <a:pt x="27" y="3"/>
                    <a:pt x="2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69"/>
                    <a:pt x="1" y="170"/>
                    <a:pt x="4" y="170"/>
                  </a:cubicBezTo>
                  <a:cubicBezTo>
                    <a:pt x="25" y="170"/>
                    <a:pt x="25" y="170"/>
                    <a:pt x="25" y="170"/>
                  </a:cubicBezTo>
                  <a:cubicBezTo>
                    <a:pt x="27" y="170"/>
                    <a:pt x="28" y="169"/>
                    <a:pt x="28" y="1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49"/>
                    <a:pt x="42" y="28"/>
                    <a:pt x="70" y="28"/>
                  </a:cubicBezTo>
                  <a:cubicBezTo>
                    <a:pt x="97" y="28"/>
                    <a:pt x="111" y="49"/>
                    <a:pt x="111" y="68"/>
                  </a:cubicBezTo>
                  <a:cubicBezTo>
                    <a:pt x="111" y="167"/>
                    <a:pt x="111" y="167"/>
                    <a:pt x="111" y="167"/>
                  </a:cubicBezTo>
                  <a:cubicBezTo>
                    <a:pt x="111" y="167"/>
                    <a:pt x="111" y="167"/>
                    <a:pt x="111" y="167"/>
                  </a:cubicBezTo>
                  <a:cubicBezTo>
                    <a:pt x="111" y="169"/>
                    <a:pt x="112" y="170"/>
                    <a:pt x="114" y="170"/>
                  </a:cubicBezTo>
                  <a:cubicBezTo>
                    <a:pt x="136" y="170"/>
                    <a:pt x="136" y="170"/>
                    <a:pt x="136" y="170"/>
                  </a:cubicBezTo>
                  <a:cubicBezTo>
                    <a:pt x="138" y="170"/>
                    <a:pt x="139" y="169"/>
                    <a:pt x="139" y="167"/>
                  </a:cubicBezTo>
                  <a:cubicBezTo>
                    <a:pt x="139" y="68"/>
                    <a:pt x="139" y="68"/>
                    <a:pt x="139" y="68"/>
                  </a:cubicBezTo>
                  <a:cubicBezTo>
                    <a:pt x="139" y="68"/>
                    <a:pt x="139" y="68"/>
                    <a:pt x="139" y="68"/>
                  </a:cubicBezTo>
                  <a:cubicBezTo>
                    <a:pt x="139" y="68"/>
                    <a:pt x="139" y="68"/>
                    <a:pt x="139" y="68"/>
                  </a:cubicBezTo>
                  <a:cubicBezTo>
                    <a:pt x="139" y="51"/>
                    <a:pt x="133" y="35"/>
                    <a:pt x="120" y="20"/>
                  </a:cubicBezTo>
                  <a:cubicBezTo>
                    <a:pt x="109" y="7"/>
                    <a:pt x="88" y="0"/>
                    <a:pt x="70" y="0"/>
                  </a:cubicBezTo>
                  <a:cubicBezTo>
                    <a:pt x="41" y="0"/>
                    <a:pt x="28" y="21"/>
                    <a:pt x="28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noProof="0" dirty="0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C7B044FD-45A1-41D4-8002-87E2B59314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64" y="1724"/>
              <a:ext cx="246" cy="328"/>
            </a:xfrm>
            <a:custGeom>
              <a:avLst/>
              <a:gdLst>
                <a:gd name="T0" fmla="*/ 4 w 130"/>
                <a:gd name="T1" fmla="*/ 48 h 173"/>
                <a:gd name="T2" fmla="*/ 56 w 130"/>
                <a:gd name="T3" fmla="*/ 97 h 173"/>
                <a:gd name="T4" fmla="*/ 57 w 130"/>
                <a:gd name="T5" fmla="*/ 98 h 173"/>
                <a:gd name="T6" fmla="*/ 101 w 130"/>
                <a:gd name="T7" fmla="*/ 124 h 173"/>
                <a:gd name="T8" fmla="*/ 66 w 130"/>
                <a:gd name="T9" fmla="*/ 146 h 173"/>
                <a:gd name="T10" fmla="*/ 30 w 130"/>
                <a:gd name="T11" fmla="*/ 118 h 173"/>
                <a:gd name="T12" fmla="*/ 26 w 130"/>
                <a:gd name="T13" fmla="*/ 114 h 173"/>
                <a:gd name="T14" fmla="*/ 5 w 130"/>
                <a:gd name="T15" fmla="*/ 114 h 173"/>
                <a:gd name="T16" fmla="*/ 0 w 130"/>
                <a:gd name="T17" fmla="*/ 118 h 173"/>
                <a:gd name="T18" fmla="*/ 65 w 130"/>
                <a:gd name="T19" fmla="*/ 173 h 173"/>
                <a:gd name="T20" fmla="*/ 130 w 130"/>
                <a:gd name="T21" fmla="*/ 120 h 173"/>
                <a:gd name="T22" fmla="*/ 72 w 130"/>
                <a:gd name="T23" fmla="*/ 74 h 173"/>
                <a:gd name="T24" fmla="*/ 32 w 130"/>
                <a:gd name="T25" fmla="*/ 48 h 173"/>
                <a:gd name="T26" fmla="*/ 63 w 130"/>
                <a:gd name="T27" fmla="*/ 27 h 173"/>
                <a:gd name="T28" fmla="*/ 97 w 130"/>
                <a:gd name="T29" fmla="*/ 49 h 173"/>
                <a:gd name="T30" fmla="*/ 102 w 130"/>
                <a:gd name="T31" fmla="*/ 53 h 173"/>
                <a:gd name="T32" fmla="*/ 120 w 130"/>
                <a:gd name="T33" fmla="*/ 53 h 173"/>
                <a:gd name="T34" fmla="*/ 125 w 130"/>
                <a:gd name="T35" fmla="*/ 48 h 173"/>
                <a:gd name="T36" fmla="*/ 63 w 130"/>
                <a:gd name="T37" fmla="*/ 0 h 173"/>
                <a:gd name="T38" fmla="*/ 4 w 130"/>
                <a:gd name="T39" fmla="*/ 4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0" h="173">
                  <a:moveTo>
                    <a:pt x="4" y="48"/>
                  </a:moveTo>
                  <a:cubicBezTo>
                    <a:pt x="4" y="77"/>
                    <a:pt x="19" y="91"/>
                    <a:pt x="56" y="97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83" y="102"/>
                    <a:pt x="101" y="105"/>
                    <a:pt x="101" y="124"/>
                  </a:cubicBezTo>
                  <a:cubicBezTo>
                    <a:pt x="101" y="139"/>
                    <a:pt x="83" y="146"/>
                    <a:pt x="66" y="146"/>
                  </a:cubicBezTo>
                  <a:cubicBezTo>
                    <a:pt x="46" y="146"/>
                    <a:pt x="33" y="136"/>
                    <a:pt x="30" y="118"/>
                  </a:cubicBezTo>
                  <a:cubicBezTo>
                    <a:pt x="30" y="116"/>
                    <a:pt x="29" y="114"/>
                    <a:pt x="26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6"/>
                    <a:pt x="0" y="118"/>
                  </a:cubicBezTo>
                  <a:cubicBezTo>
                    <a:pt x="0" y="150"/>
                    <a:pt x="27" y="173"/>
                    <a:pt x="65" y="173"/>
                  </a:cubicBezTo>
                  <a:cubicBezTo>
                    <a:pt x="104" y="173"/>
                    <a:pt x="130" y="151"/>
                    <a:pt x="130" y="120"/>
                  </a:cubicBezTo>
                  <a:cubicBezTo>
                    <a:pt x="130" y="86"/>
                    <a:pt x="100" y="79"/>
                    <a:pt x="72" y="74"/>
                  </a:cubicBezTo>
                  <a:cubicBezTo>
                    <a:pt x="37" y="68"/>
                    <a:pt x="32" y="58"/>
                    <a:pt x="32" y="48"/>
                  </a:cubicBezTo>
                  <a:cubicBezTo>
                    <a:pt x="32" y="32"/>
                    <a:pt x="49" y="27"/>
                    <a:pt x="63" y="27"/>
                  </a:cubicBezTo>
                  <a:cubicBezTo>
                    <a:pt x="82" y="27"/>
                    <a:pt x="94" y="34"/>
                    <a:pt x="97" y="49"/>
                  </a:cubicBezTo>
                  <a:cubicBezTo>
                    <a:pt x="98" y="51"/>
                    <a:pt x="98" y="53"/>
                    <a:pt x="10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3" y="53"/>
                    <a:pt x="125" y="51"/>
                    <a:pt x="125" y="48"/>
                  </a:cubicBezTo>
                  <a:cubicBezTo>
                    <a:pt x="125" y="19"/>
                    <a:pt x="100" y="0"/>
                    <a:pt x="63" y="0"/>
                  </a:cubicBezTo>
                  <a:cubicBezTo>
                    <a:pt x="22" y="0"/>
                    <a:pt x="4" y="25"/>
                    <a:pt x="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noProof="0" dirty="0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B96B058D-5136-4262-807A-F14DDE4ECC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2" y="1722"/>
              <a:ext cx="312" cy="474"/>
            </a:xfrm>
            <a:custGeom>
              <a:avLst/>
              <a:gdLst>
                <a:gd name="T0" fmla="*/ 67 w 165"/>
                <a:gd name="T1" fmla="*/ 0 h 250"/>
                <a:gd name="T2" fmla="*/ 0 w 165"/>
                <a:gd name="T3" fmla="*/ 86 h 250"/>
                <a:gd name="T4" fmla="*/ 82 w 165"/>
                <a:gd name="T5" fmla="*/ 174 h 250"/>
                <a:gd name="T6" fmla="*/ 137 w 165"/>
                <a:gd name="T7" fmla="*/ 152 h 250"/>
                <a:gd name="T8" fmla="*/ 137 w 165"/>
                <a:gd name="T9" fmla="*/ 173 h 250"/>
                <a:gd name="T10" fmla="*/ 89 w 165"/>
                <a:gd name="T11" fmla="*/ 222 h 250"/>
                <a:gd name="T12" fmla="*/ 48 w 165"/>
                <a:gd name="T13" fmla="*/ 194 h 250"/>
                <a:gd name="T14" fmla="*/ 43 w 165"/>
                <a:gd name="T15" fmla="*/ 190 h 250"/>
                <a:gd name="T16" fmla="*/ 24 w 165"/>
                <a:gd name="T17" fmla="*/ 190 h 250"/>
                <a:gd name="T18" fmla="*/ 19 w 165"/>
                <a:gd name="T19" fmla="*/ 195 h 250"/>
                <a:gd name="T20" fmla="*/ 89 w 165"/>
                <a:gd name="T21" fmla="*/ 250 h 250"/>
                <a:gd name="T22" fmla="*/ 165 w 165"/>
                <a:gd name="T23" fmla="*/ 174 h 250"/>
                <a:gd name="T24" fmla="*/ 165 w 165"/>
                <a:gd name="T25" fmla="*/ 7 h 250"/>
                <a:gd name="T26" fmla="*/ 162 w 165"/>
                <a:gd name="T27" fmla="*/ 4 h 250"/>
                <a:gd name="T28" fmla="*/ 140 w 165"/>
                <a:gd name="T29" fmla="*/ 4 h 250"/>
                <a:gd name="T30" fmla="*/ 137 w 165"/>
                <a:gd name="T31" fmla="*/ 7 h 250"/>
                <a:gd name="T32" fmla="*/ 137 w 165"/>
                <a:gd name="T33" fmla="*/ 21 h 250"/>
                <a:gd name="T34" fmla="*/ 99 w 165"/>
                <a:gd name="T35" fmla="*/ 0 h 250"/>
                <a:gd name="T36" fmla="*/ 96 w 165"/>
                <a:gd name="T37" fmla="*/ 3 h 250"/>
                <a:gd name="T38" fmla="*/ 96 w 165"/>
                <a:gd name="T39" fmla="*/ 28 h 250"/>
                <a:gd name="T40" fmla="*/ 97 w 165"/>
                <a:gd name="T41" fmla="*/ 31 h 250"/>
                <a:gd name="T42" fmla="*/ 138 w 165"/>
                <a:gd name="T43" fmla="*/ 87 h 250"/>
                <a:gd name="T44" fmla="*/ 83 w 165"/>
                <a:gd name="T45" fmla="*/ 146 h 250"/>
                <a:gd name="T46" fmla="*/ 29 w 165"/>
                <a:gd name="T47" fmla="*/ 87 h 250"/>
                <a:gd name="T48" fmla="*/ 68 w 165"/>
                <a:gd name="T49" fmla="*/ 31 h 250"/>
                <a:gd name="T50" fmla="*/ 70 w 165"/>
                <a:gd name="T51" fmla="*/ 29 h 250"/>
                <a:gd name="T52" fmla="*/ 70 w 165"/>
                <a:gd name="T53" fmla="*/ 3 h 250"/>
                <a:gd name="T54" fmla="*/ 67 w 165"/>
                <a:gd name="T55" fmla="*/ 0 h 250"/>
                <a:gd name="T56" fmla="*/ 67 w 165"/>
                <a:gd name="T5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5" h="250">
                  <a:moveTo>
                    <a:pt x="67" y="0"/>
                  </a:moveTo>
                  <a:cubicBezTo>
                    <a:pt x="29" y="8"/>
                    <a:pt x="0" y="44"/>
                    <a:pt x="0" y="86"/>
                  </a:cubicBezTo>
                  <a:cubicBezTo>
                    <a:pt x="0" y="135"/>
                    <a:pt x="37" y="174"/>
                    <a:pt x="82" y="174"/>
                  </a:cubicBezTo>
                  <a:cubicBezTo>
                    <a:pt x="103" y="174"/>
                    <a:pt x="122" y="166"/>
                    <a:pt x="137" y="152"/>
                  </a:cubicBezTo>
                  <a:cubicBezTo>
                    <a:pt x="137" y="173"/>
                    <a:pt x="137" y="173"/>
                    <a:pt x="137" y="173"/>
                  </a:cubicBezTo>
                  <a:cubicBezTo>
                    <a:pt x="137" y="205"/>
                    <a:pt x="120" y="222"/>
                    <a:pt x="89" y="222"/>
                  </a:cubicBezTo>
                  <a:cubicBezTo>
                    <a:pt x="66" y="222"/>
                    <a:pt x="52" y="213"/>
                    <a:pt x="48" y="194"/>
                  </a:cubicBezTo>
                  <a:cubicBezTo>
                    <a:pt x="47" y="192"/>
                    <a:pt x="46" y="190"/>
                    <a:pt x="43" y="190"/>
                  </a:cubicBezTo>
                  <a:cubicBezTo>
                    <a:pt x="24" y="190"/>
                    <a:pt x="24" y="190"/>
                    <a:pt x="24" y="190"/>
                  </a:cubicBezTo>
                  <a:cubicBezTo>
                    <a:pt x="21" y="190"/>
                    <a:pt x="19" y="192"/>
                    <a:pt x="19" y="195"/>
                  </a:cubicBezTo>
                  <a:cubicBezTo>
                    <a:pt x="22" y="228"/>
                    <a:pt x="51" y="250"/>
                    <a:pt x="89" y="250"/>
                  </a:cubicBezTo>
                  <a:cubicBezTo>
                    <a:pt x="135" y="250"/>
                    <a:pt x="165" y="219"/>
                    <a:pt x="165" y="174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5" y="5"/>
                    <a:pt x="164" y="4"/>
                    <a:pt x="162" y="4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38" y="4"/>
                    <a:pt x="137" y="5"/>
                    <a:pt x="137" y="7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126" y="11"/>
                    <a:pt x="113" y="4"/>
                    <a:pt x="99" y="0"/>
                  </a:cubicBezTo>
                  <a:cubicBezTo>
                    <a:pt x="97" y="0"/>
                    <a:pt x="96" y="1"/>
                    <a:pt x="96" y="3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9"/>
                    <a:pt x="96" y="30"/>
                    <a:pt x="97" y="31"/>
                  </a:cubicBezTo>
                  <a:cubicBezTo>
                    <a:pt x="121" y="37"/>
                    <a:pt x="138" y="60"/>
                    <a:pt x="138" y="87"/>
                  </a:cubicBezTo>
                  <a:cubicBezTo>
                    <a:pt x="138" y="119"/>
                    <a:pt x="114" y="146"/>
                    <a:pt x="83" y="146"/>
                  </a:cubicBezTo>
                  <a:cubicBezTo>
                    <a:pt x="53" y="146"/>
                    <a:pt x="29" y="119"/>
                    <a:pt x="29" y="87"/>
                  </a:cubicBezTo>
                  <a:cubicBezTo>
                    <a:pt x="29" y="61"/>
                    <a:pt x="45" y="38"/>
                    <a:pt x="68" y="31"/>
                  </a:cubicBezTo>
                  <a:cubicBezTo>
                    <a:pt x="69" y="31"/>
                    <a:pt x="70" y="30"/>
                    <a:pt x="70" y="29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1"/>
                    <a:pt x="69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noProof="0" dirty="0"/>
            </a:p>
          </p:txBody>
        </p:sp>
        <p:sp>
          <p:nvSpPr>
            <p:cNvPr id="28" name="Oval 11">
              <a:extLst>
                <a:ext uri="{FF2B5EF4-FFF2-40B4-BE49-F238E27FC236}">
                  <a16:creationId xmlns:a16="http://schemas.microsoft.com/office/drawing/2014/main" id="{67E362B8-97A1-4111-B148-BAE052A1BF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3" y="1589"/>
              <a:ext cx="87" cy="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noProof="0" dirty="0"/>
            </a:p>
          </p:txBody>
        </p:sp>
        <p:sp>
          <p:nvSpPr>
            <p:cNvPr id="29" name="Oval 12">
              <a:extLst>
                <a:ext uri="{FF2B5EF4-FFF2-40B4-BE49-F238E27FC236}">
                  <a16:creationId xmlns:a16="http://schemas.microsoft.com/office/drawing/2014/main" id="{4301693B-28CB-4C5D-8F2B-69A579B76B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73" y="1589"/>
              <a:ext cx="87" cy="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noProof="0" dirty="0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52D918BE-ADC1-4568-88E2-AF8C3F391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2" y="1584"/>
              <a:ext cx="242" cy="462"/>
            </a:xfrm>
            <a:custGeom>
              <a:avLst/>
              <a:gdLst>
                <a:gd name="T0" fmla="*/ 39 w 128"/>
                <a:gd name="T1" fmla="*/ 55 h 244"/>
                <a:gd name="T2" fmla="*/ 39 w 128"/>
                <a:gd name="T3" fmla="*/ 76 h 244"/>
                <a:gd name="T4" fmla="*/ 4 w 128"/>
                <a:gd name="T5" fmla="*/ 76 h 244"/>
                <a:gd name="T6" fmla="*/ 0 w 128"/>
                <a:gd name="T7" fmla="*/ 81 h 244"/>
                <a:gd name="T8" fmla="*/ 0 w 128"/>
                <a:gd name="T9" fmla="*/ 99 h 244"/>
                <a:gd name="T10" fmla="*/ 4 w 128"/>
                <a:gd name="T11" fmla="*/ 103 h 244"/>
                <a:gd name="T12" fmla="*/ 39 w 128"/>
                <a:gd name="T13" fmla="*/ 103 h 244"/>
                <a:gd name="T14" fmla="*/ 39 w 128"/>
                <a:gd name="T15" fmla="*/ 239 h 244"/>
                <a:gd name="T16" fmla="*/ 44 w 128"/>
                <a:gd name="T17" fmla="*/ 244 h 244"/>
                <a:gd name="T18" fmla="*/ 62 w 128"/>
                <a:gd name="T19" fmla="*/ 244 h 244"/>
                <a:gd name="T20" fmla="*/ 67 w 128"/>
                <a:gd name="T21" fmla="*/ 239 h 244"/>
                <a:gd name="T22" fmla="*/ 67 w 128"/>
                <a:gd name="T23" fmla="*/ 103 h 244"/>
                <a:gd name="T24" fmla="*/ 120 w 128"/>
                <a:gd name="T25" fmla="*/ 103 h 244"/>
                <a:gd name="T26" fmla="*/ 125 w 128"/>
                <a:gd name="T27" fmla="*/ 99 h 244"/>
                <a:gd name="T28" fmla="*/ 125 w 128"/>
                <a:gd name="T29" fmla="*/ 81 h 244"/>
                <a:gd name="T30" fmla="*/ 120 w 128"/>
                <a:gd name="T31" fmla="*/ 76 h 244"/>
                <a:gd name="T32" fmla="*/ 67 w 128"/>
                <a:gd name="T33" fmla="*/ 76 h 244"/>
                <a:gd name="T34" fmla="*/ 67 w 128"/>
                <a:gd name="T35" fmla="*/ 55 h 244"/>
                <a:gd name="T36" fmla="*/ 91 w 128"/>
                <a:gd name="T37" fmla="*/ 27 h 244"/>
                <a:gd name="T38" fmla="*/ 122 w 128"/>
                <a:gd name="T39" fmla="*/ 37 h 244"/>
                <a:gd name="T40" fmla="*/ 125 w 128"/>
                <a:gd name="T41" fmla="*/ 38 h 244"/>
                <a:gd name="T42" fmla="*/ 128 w 128"/>
                <a:gd name="T43" fmla="*/ 33 h 244"/>
                <a:gd name="T44" fmla="*/ 128 w 128"/>
                <a:gd name="T45" fmla="*/ 16 h 244"/>
                <a:gd name="T46" fmla="*/ 125 w 128"/>
                <a:gd name="T47" fmla="*/ 9 h 244"/>
                <a:gd name="T48" fmla="*/ 89 w 128"/>
                <a:gd name="T49" fmla="*/ 0 h 244"/>
                <a:gd name="T50" fmla="*/ 39 w 128"/>
                <a:gd name="T51" fmla="*/ 5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244">
                  <a:moveTo>
                    <a:pt x="39" y="55"/>
                  </a:moveTo>
                  <a:cubicBezTo>
                    <a:pt x="39" y="76"/>
                    <a:pt x="39" y="76"/>
                    <a:pt x="39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1" y="76"/>
                    <a:pt x="0" y="78"/>
                    <a:pt x="0" y="8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2"/>
                    <a:pt x="1" y="103"/>
                    <a:pt x="4" y="103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39" y="239"/>
                    <a:pt x="39" y="239"/>
                    <a:pt x="39" y="239"/>
                  </a:cubicBezTo>
                  <a:cubicBezTo>
                    <a:pt x="39" y="242"/>
                    <a:pt x="41" y="244"/>
                    <a:pt x="44" y="244"/>
                  </a:cubicBezTo>
                  <a:cubicBezTo>
                    <a:pt x="62" y="244"/>
                    <a:pt x="62" y="244"/>
                    <a:pt x="62" y="244"/>
                  </a:cubicBezTo>
                  <a:cubicBezTo>
                    <a:pt x="65" y="244"/>
                    <a:pt x="67" y="242"/>
                    <a:pt x="67" y="239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120" y="103"/>
                    <a:pt x="120" y="103"/>
                    <a:pt x="120" y="103"/>
                  </a:cubicBezTo>
                  <a:cubicBezTo>
                    <a:pt x="123" y="103"/>
                    <a:pt x="125" y="102"/>
                    <a:pt x="125" y="99"/>
                  </a:cubicBezTo>
                  <a:cubicBezTo>
                    <a:pt x="125" y="81"/>
                    <a:pt x="125" y="81"/>
                    <a:pt x="125" y="81"/>
                  </a:cubicBezTo>
                  <a:cubicBezTo>
                    <a:pt x="125" y="78"/>
                    <a:pt x="123" y="76"/>
                    <a:pt x="120" y="76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38"/>
                    <a:pt x="76" y="27"/>
                    <a:pt x="91" y="27"/>
                  </a:cubicBezTo>
                  <a:cubicBezTo>
                    <a:pt x="102" y="27"/>
                    <a:pt x="110" y="30"/>
                    <a:pt x="122" y="37"/>
                  </a:cubicBezTo>
                  <a:cubicBezTo>
                    <a:pt x="123" y="38"/>
                    <a:pt x="124" y="38"/>
                    <a:pt x="125" y="38"/>
                  </a:cubicBezTo>
                  <a:cubicBezTo>
                    <a:pt x="127" y="38"/>
                    <a:pt x="128" y="36"/>
                    <a:pt x="128" y="33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13"/>
                    <a:pt x="128" y="11"/>
                    <a:pt x="125" y="9"/>
                  </a:cubicBezTo>
                  <a:cubicBezTo>
                    <a:pt x="114" y="3"/>
                    <a:pt x="103" y="0"/>
                    <a:pt x="89" y="0"/>
                  </a:cubicBezTo>
                  <a:cubicBezTo>
                    <a:pt x="54" y="0"/>
                    <a:pt x="39" y="29"/>
                    <a:pt x="39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noProof="0" dirty="0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C865BE1B-431D-42EE-838F-6181568C2D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71" y="1578"/>
              <a:ext cx="632" cy="631"/>
            </a:xfrm>
            <a:custGeom>
              <a:avLst/>
              <a:gdLst>
                <a:gd name="T0" fmla="*/ 181 w 334"/>
                <a:gd name="T1" fmla="*/ 1 h 333"/>
                <a:gd name="T2" fmla="*/ 180 w 334"/>
                <a:gd name="T3" fmla="*/ 4 h 333"/>
                <a:gd name="T4" fmla="*/ 180 w 334"/>
                <a:gd name="T5" fmla="*/ 26 h 333"/>
                <a:gd name="T6" fmla="*/ 180 w 334"/>
                <a:gd name="T7" fmla="*/ 26 h 333"/>
                <a:gd name="T8" fmla="*/ 182 w 334"/>
                <a:gd name="T9" fmla="*/ 28 h 333"/>
                <a:gd name="T10" fmla="*/ 306 w 334"/>
                <a:gd name="T11" fmla="*/ 166 h 333"/>
                <a:gd name="T12" fmla="*/ 167 w 334"/>
                <a:gd name="T13" fmla="*/ 305 h 333"/>
                <a:gd name="T14" fmla="*/ 28 w 334"/>
                <a:gd name="T15" fmla="*/ 166 h 333"/>
                <a:gd name="T16" fmla="*/ 152 w 334"/>
                <a:gd name="T17" fmla="*/ 28 h 333"/>
                <a:gd name="T18" fmla="*/ 154 w 334"/>
                <a:gd name="T19" fmla="*/ 26 h 333"/>
                <a:gd name="T20" fmla="*/ 154 w 334"/>
                <a:gd name="T21" fmla="*/ 26 h 333"/>
                <a:gd name="T22" fmla="*/ 154 w 334"/>
                <a:gd name="T23" fmla="*/ 4 h 333"/>
                <a:gd name="T24" fmla="*/ 153 w 334"/>
                <a:gd name="T25" fmla="*/ 1 h 333"/>
                <a:gd name="T26" fmla="*/ 150 w 334"/>
                <a:gd name="T27" fmla="*/ 0 h 333"/>
                <a:gd name="T28" fmla="*/ 149 w 334"/>
                <a:gd name="T29" fmla="*/ 0 h 333"/>
                <a:gd name="T30" fmla="*/ 149 w 334"/>
                <a:gd name="T31" fmla="*/ 0 h 333"/>
                <a:gd name="T32" fmla="*/ 0 w 334"/>
                <a:gd name="T33" fmla="*/ 166 h 333"/>
                <a:gd name="T34" fmla="*/ 167 w 334"/>
                <a:gd name="T35" fmla="*/ 333 h 333"/>
                <a:gd name="T36" fmla="*/ 334 w 334"/>
                <a:gd name="T37" fmla="*/ 166 h 333"/>
                <a:gd name="T38" fmla="*/ 185 w 334"/>
                <a:gd name="T39" fmla="*/ 0 h 333"/>
                <a:gd name="T40" fmla="*/ 185 w 334"/>
                <a:gd name="T41" fmla="*/ 0 h 333"/>
                <a:gd name="T42" fmla="*/ 184 w 334"/>
                <a:gd name="T43" fmla="*/ 0 h 333"/>
                <a:gd name="T44" fmla="*/ 181 w 334"/>
                <a:gd name="T45" fmla="*/ 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4" h="333">
                  <a:moveTo>
                    <a:pt x="181" y="1"/>
                  </a:moveTo>
                  <a:cubicBezTo>
                    <a:pt x="180" y="2"/>
                    <a:pt x="180" y="3"/>
                    <a:pt x="180" y="4"/>
                  </a:cubicBezTo>
                  <a:cubicBezTo>
                    <a:pt x="180" y="26"/>
                    <a:pt x="180" y="26"/>
                    <a:pt x="180" y="26"/>
                  </a:cubicBezTo>
                  <a:cubicBezTo>
                    <a:pt x="180" y="26"/>
                    <a:pt x="180" y="26"/>
                    <a:pt x="180" y="26"/>
                  </a:cubicBezTo>
                  <a:cubicBezTo>
                    <a:pt x="180" y="27"/>
                    <a:pt x="181" y="28"/>
                    <a:pt x="182" y="28"/>
                  </a:cubicBezTo>
                  <a:cubicBezTo>
                    <a:pt x="251" y="35"/>
                    <a:pt x="306" y="94"/>
                    <a:pt x="306" y="166"/>
                  </a:cubicBezTo>
                  <a:cubicBezTo>
                    <a:pt x="306" y="243"/>
                    <a:pt x="244" y="305"/>
                    <a:pt x="167" y="305"/>
                  </a:cubicBezTo>
                  <a:cubicBezTo>
                    <a:pt x="90" y="305"/>
                    <a:pt x="28" y="243"/>
                    <a:pt x="28" y="166"/>
                  </a:cubicBezTo>
                  <a:cubicBezTo>
                    <a:pt x="28" y="94"/>
                    <a:pt x="82" y="35"/>
                    <a:pt x="152" y="28"/>
                  </a:cubicBezTo>
                  <a:cubicBezTo>
                    <a:pt x="153" y="28"/>
                    <a:pt x="154" y="27"/>
                    <a:pt x="154" y="26"/>
                  </a:cubicBezTo>
                  <a:cubicBezTo>
                    <a:pt x="154" y="26"/>
                    <a:pt x="154" y="26"/>
                    <a:pt x="154" y="26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4" y="3"/>
                    <a:pt x="154" y="2"/>
                    <a:pt x="153" y="1"/>
                  </a:cubicBezTo>
                  <a:cubicBezTo>
                    <a:pt x="152" y="0"/>
                    <a:pt x="151" y="0"/>
                    <a:pt x="150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65" y="9"/>
                    <a:pt x="0" y="80"/>
                    <a:pt x="0" y="166"/>
                  </a:cubicBezTo>
                  <a:cubicBezTo>
                    <a:pt x="0" y="258"/>
                    <a:pt x="75" y="333"/>
                    <a:pt x="167" y="333"/>
                  </a:cubicBezTo>
                  <a:cubicBezTo>
                    <a:pt x="259" y="333"/>
                    <a:pt x="334" y="258"/>
                    <a:pt x="334" y="166"/>
                  </a:cubicBezTo>
                  <a:cubicBezTo>
                    <a:pt x="334" y="80"/>
                    <a:pt x="269" y="9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0"/>
                    <a:pt x="184" y="0"/>
                    <a:pt x="184" y="0"/>
                  </a:cubicBezTo>
                  <a:cubicBezTo>
                    <a:pt x="183" y="0"/>
                    <a:pt x="182" y="0"/>
                    <a:pt x="18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noProof="0" dirty="0"/>
            </a:p>
          </p:txBody>
        </p:sp>
      </p:grpSp>
      <p:sp>
        <p:nvSpPr>
          <p:cNvPr id="7" name="MSIPCMContentMarking" descr="{&quot;HashCode&quot;:-1127957265,&quot;Placement&quot;:&quot;Header&quot;}">
            <a:extLst>
              <a:ext uri="{FF2B5EF4-FFF2-40B4-BE49-F238E27FC236}">
                <a16:creationId xmlns:a16="http://schemas.microsoft.com/office/drawing/2014/main" id="{8BC532D0-3760-4A18-9718-92DB20B4A4B3}"/>
              </a:ext>
            </a:extLst>
          </p:cNvPr>
          <p:cNvSpPr txBox="1"/>
          <p:nvPr userDrawn="1"/>
        </p:nvSpPr>
        <p:spPr>
          <a:xfrm>
            <a:off x="0" y="0"/>
            <a:ext cx="1655169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Signify Classified - Internal</a:t>
            </a:r>
            <a:endParaRPr lang="en-US" sz="1000" dirty="0" err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91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>
    <p:fade/>
  </p:transition>
  <p:hf hdr="0" dt="0"/>
  <p:txStyles>
    <p:titleStyle>
      <a:lvl1pPr algn="l" defTabSz="913923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3923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3923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3923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254604" indent="-254604" algn="l" defTabSz="913923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509208" indent="-254604" algn="l" defTabSz="913923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763813" indent="-254604" algn="l" defTabSz="913923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018417" indent="-254604" algn="l" defTabSz="913923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1273019" indent="-254604" algn="l" defTabSz="913923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1527625" indent="-254604" algn="l" defTabSz="913923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2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2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23" algn="l" defTabSz="91392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9" algn="l" defTabSz="91392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2" algn="l" defTabSz="91392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2" algn="l" defTabSz="91392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5" algn="l" defTabSz="91392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740" algn="l" defTabSz="91392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03" algn="l" defTabSz="91392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841" userDrawn="1">
          <p15:clr>
            <a:srgbClr val="F26B43"/>
          </p15:clr>
        </p15:guide>
        <p15:guide id="3" pos="260" userDrawn="1">
          <p15:clr>
            <a:srgbClr val="F26B43"/>
          </p15:clr>
        </p15:guide>
        <p15:guide id="4" pos="7420" userDrawn="1">
          <p15:clr>
            <a:srgbClr val="F26B43"/>
          </p15:clr>
        </p15:guide>
        <p15:guide id="5" orient="horz" pos="323" userDrawn="1">
          <p15:clr>
            <a:srgbClr val="F26B43"/>
          </p15:clr>
        </p15:guide>
        <p15:guide id="6" orient="horz" pos="958" userDrawn="1">
          <p15:clr>
            <a:srgbClr val="F26B43"/>
          </p15:clr>
        </p15:guide>
        <p15:guide id="7" orient="horz" pos="39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https://ingensoftware.zendesk.com/attachments/token/EYQEoGSzVHP4POZs4UHbNbL0j/?name=image.pn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https://ingensoftware.zendesk.com/attachments/token/zvakuu55tA2XerHlel6p19XA5/?name=image.png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https://ingensoftware.zendesk.com/attachments/token/9pbq1IMIDxqoLWce5WiUireZv/?name=image.pn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081F6-38F6-4E73-B358-2232E15F9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6139"/>
            <a:ext cx="9144000" cy="324572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API-RFQ</a:t>
            </a:r>
            <a:br>
              <a:rPr lang="en-US" dirty="0"/>
            </a:br>
            <a:r>
              <a:rPr lang="en-US" dirty="0"/>
              <a:t>“Configurator” </a:t>
            </a:r>
            <a:br>
              <a:rPr lang="en-US" dirty="0"/>
            </a:br>
            <a:r>
              <a:rPr lang="en-US" dirty="0"/>
              <a:t>Work Instructions </a:t>
            </a:r>
            <a:br>
              <a:rPr lang="en-US" dirty="0"/>
            </a:br>
            <a:r>
              <a:rPr lang="en-US" dirty="0"/>
              <a:t>December 2023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70564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3E8A8B-BB23-4C62-8C53-A3195436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80" y="362277"/>
            <a:ext cx="11368018" cy="776038"/>
          </a:xfrm>
        </p:spPr>
        <p:txBody>
          <a:bodyPr/>
          <a:lstStyle/>
          <a:p>
            <a:r>
              <a:rPr lang="en-US" dirty="0"/>
              <a:t>API-RFQ </a:t>
            </a:r>
            <a:r>
              <a:rPr lang="en-US" dirty="0">
                <a:solidFill>
                  <a:schemeClr val="tx1"/>
                </a:solidFill>
              </a:rPr>
              <a:t>Configurator (Oasis): Selecting Options in Configurable Material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232261E-BE91-1384-9167-C4E6706C9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3070" y="1924188"/>
            <a:ext cx="3945828" cy="2812779"/>
          </a:xfrm>
        </p:spPr>
        <p:txBody>
          <a:bodyPr/>
          <a:lstStyle/>
          <a:p>
            <a:pPr marL="285750" marR="0" lvl="0" indent="-285750" algn="l" defTabSz="913923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Configurator pop-out will show all valid standard options, as per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 sheet</a:t>
            </a:r>
          </a:p>
          <a:p>
            <a:pPr marL="285750" marR="0" lvl="0" indent="-285750" algn="l" defTabSz="913923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Build the catalog number by selecting an option in each required category/variant (yellow fields)</a:t>
            </a:r>
          </a:p>
          <a:p>
            <a:pPr marL="285750" marR="0" lvl="0" indent="-285750" algn="l" defTabSz="913923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Check the Optional and Accessories tabs for more selections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9EB61B-6C6F-D157-86D8-E1C923A7B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26" y="1328778"/>
            <a:ext cx="7310614" cy="400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239175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3E8A8B-BB23-4C62-8C53-A3195436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80" y="626623"/>
            <a:ext cx="11368018" cy="776038"/>
          </a:xfrm>
        </p:spPr>
        <p:txBody>
          <a:bodyPr/>
          <a:lstStyle/>
          <a:p>
            <a:r>
              <a:rPr lang="en-US" dirty="0"/>
              <a:t>API-RFQ </a:t>
            </a:r>
            <a:r>
              <a:rPr lang="en-US" dirty="0">
                <a:solidFill>
                  <a:schemeClr val="tx1"/>
                </a:solidFill>
              </a:rPr>
              <a:t>Configurator (Oasis): Selecting Options in Configurable Material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232261E-BE91-1384-9167-C4E6706C9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0600" y="1474947"/>
            <a:ext cx="2968096" cy="4517348"/>
          </a:xfrm>
        </p:spPr>
        <p:txBody>
          <a:bodyPr/>
          <a:lstStyle/>
          <a:p>
            <a:endParaRPr lang="en-US" sz="2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Valid options must be selected.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Grey options are not valid with previously determined criteria.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B5F281-6C2B-9AF8-D472-E9D8F67B68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64" t="37203" r="8898" b="57859"/>
          <a:stretch/>
        </p:blipFill>
        <p:spPr>
          <a:xfrm>
            <a:off x="5257800" y="2819400"/>
            <a:ext cx="1920240" cy="50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362DD6-A31E-7897-1D14-E39F498ED6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67" r="6285" b="6227"/>
          <a:stretch/>
        </p:blipFill>
        <p:spPr>
          <a:xfrm>
            <a:off x="628231" y="1554197"/>
            <a:ext cx="7723289" cy="4272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416010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3E8A8B-BB23-4C62-8C53-A3195436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80" y="626623"/>
            <a:ext cx="11368018" cy="776038"/>
          </a:xfrm>
        </p:spPr>
        <p:txBody>
          <a:bodyPr/>
          <a:lstStyle/>
          <a:p>
            <a:r>
              <a:rPr lang="en-US" dirty="0"/>
              <a:t>API-RFQ </a:t>
            </a:r>
            <a:r>
              <a:rPr lang="en-US" dirty="0">
                <a:solidFill>
                  <a:schemeClr val="tx1"/>
                </a:solidFill>
              </a:rPr>
              <a:t>Configurator (Oasis): Selecting Options in Configurable Material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232261E-BE91-1384-9167-C4E6706C9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9200" y="1474947"/>
            <a:ext cx="2739496" cy="4517348"/>
          </a:xfrm>
        </p:spPr>
        <p:txBody>
          <a:bodyPr/>
          <a:lstStyle/>
          <a:p>
            <a:endParaRPr lang="en-US" sz="2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Forced changes message will pop up if an option is selected that is not valid with previously chosen criteria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Configurator will assume you want the most recent selection, so it will change the options from previous drop downs to make it a valid configuration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B5F281-6C2B-9AF8-D472-E9D8F67B68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64" t="37203" r="8898" b="57859"/>
          <a:stretch/>
        </p:blipFill>
        <p:spPr>
          <a:xfrm>
            <a:off x="5257800" y="2819400"/>
            <a:ext cx="1920240" cy="50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654CB7-5ACD-1E2A-B960-9FDFE72D9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26" r="5173" b="5760"/>
          <a:stretch/>
        </p:blipFill>
        <p:spPr>
          <a:xfrm>
            <a:off x="410880" y="1714029"/>
            <a:ext cx="8057874" cy="4517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18804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3E8A8B-BB23-4C62-8C53-A3195436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80" y="626623"/>
            <a:ext cx="11368018" cy="776038"/>
          </a:xfrm>
        </p:spPr>
        <p:txBody>
          <a:bodyPr/>
          <a:lstStyle/>
          <a:p>
            <a:r>
              <a:rPr lang="en-US" dirty="0"/>
              <a:t>API-RFQ </a:t>
            </a:r>
            <a:r>
              <a:rPr lang="en-US" dirty="0">
                <a:solidFill>
                  <a:schemeClr val="tx1"/>
                </a:solidFill>
              </a:rPr>
              <a:t>Configurator (Oasis): Selecting Options in Configurable Material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232261E-BE91-1384-9167-C4E6706C9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360" y="4437398"/>
            <a:ext cx="11781120" cy="4517348"/>
          </a:xfrm>
        </p:spPr>
        <p:txBody>
          <a:bodyPr/>
          <a:lstStyle/>
          <a:p>
            <a:endParaRPr lang="en-US" sz="2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Check the Optional and Accessories tabs for more selections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</a:rPr>
              <a:t>Note:</a:t>
            </a:r>
            <a:r>
              <a:rPr lang="en-US" dirty="0">
                <a:solidFill>
                  <a:srgbClr val="000000"/>
                </a:solidFill>
              </a:rPr>
              <a:t> Accessories are NOT added automatically. The catalog code must be added manually as a separate line in the quote. (copy/paste future enhancement)</a:t>
            </a:r>
          </a:p>
          <a:p>
            <a:pPr marL="540354" lvl="3" indent="-285750" fontAlgn="base"/>
            <a:r>
              <a:rPr lang="en-US" dirty="0">
                <a:solidFill>
                  <a:srgbClr val="000000"/>
                </a:solidFill>
              </a:rPr>
              <a:t>Add accessory as per spec sheet; do not include the description</a:t>
            </a:r>
          </a:p>
          <a:p>
            <a:pPr marL="794958" lvl="4" indent="-285750" fontAlgn="base"/>
            <a:r>
              <a:rPr lang="en-US" dirty="0">
                <a:solidFill>
                  <a:srgbClr val="000000"/>
                </a:solidFill>
              </a:rPr>
              <a:t>BD – BIRD DETERRENT would be entered </a:t>
            </a:r>
            <a:r>
              <a:rPr lang="en-US">
                <a:solidFill>
                  <a:srgbClr val="000000"/>
                </a:solidFill>
              </a:rPr>
              <a:t>as “KIT, BIRD SPIKES”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B5F281-6C2B-9AF8-D472-E9D8F67B68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64" t="37203" r="8898" b="57859"/>
          <a:stretch/>
        </p:blipFill>
        <p:spPr>
          <a:xfrm>
            <a:off x="5257800" y="2819400"/>
            <a:ext cx="1920240" cy="50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ACB326-B0F5-17C8-9C53-CF7B1B3073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208"/>
          <a:stretch/>
        </p:blipFill>
        <p:spPr>
          <a:xfrm>
            <a:off x="555651" y="1730176"/>
            <a:ext cx="11064849" cy="2707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88483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3E8A8B-BB23-4C62-8C53-A3195436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80" y="626623"/>
            <a:ext cx="11368018" cy="776038"/>
          </a:xfrm>
        </p:spPr>
        <p:txBody>
          <a:bodyPr/>
          <a:lstStyle/>
          <a:p>
            <a:r>
              <a:rPr lang="en-US" dirty="0"/>
              <a:t>API-RFQ </a:t>
            </a:r>
            <a:r>
              <a:rPr lang="en-US" dirty="0">
                <a:solidFill>
                  <a:schemeClr val="tx1"/>
                </a:solidFill>
              </a:rPr>
              <a:t>Configurator (Oasis): Selecting Options in Configurable Material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232261E-BE91-1384-9167-C4E6706C9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0458" y="2465547"/>
            <a:ext cx="3394502" cy="1451133"/>
          </a:xfrm>
        </p:spPr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Once a valid configuration is built, the yellow fields will turn to black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Close out of the webpage to return to your quote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B5F281-6C2B-9AF8-D472-E9D8F67B68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64" t="37203" r="8898" b="57859"/>
          <a:stretch/>
        </p:blipFill>
        <p:spPr>
          <a:xfrm>
            <a:off x="5257800" y="2819400"/>
            <a:ext cx="1920240" cy="50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D8ACF8-8814-90C5-B775-2BEDCA31F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80" y="1584602"/>
            <a:ext cx="8047358" cy="4407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047601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3E8A8B-BB23-4C62-8C53-A3195436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80" y="626623"/>
            <a:ext cx="11368018" cy="776038"/>
          </a:xfrm>
        </p:spPr>
        <p:txBody>
          <a:bodyPr/>
          <a:lstStyle/>
          <a:p>
            <a:r>
              <a:rPr lang="en-US" dirty="0"/>
              <a:t>API-RFQ </a:t>
            </a:r>
            <a:r>
              <a:rPr lang="en-US" dirty="0">
                <a:solidFill>
                  <a:schemeClr val="tx1"/>
                </a:solidFill>
              </a:rPr>
              <a:t>Configurator (Oasis): Result of adding Configurable line to quote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A5A4467-295B-7518-9B3D-E67EF32E0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372" y="2917253"/>
            <a:ext cx="9414528" cy="1011184"/>
          </a:xfrm>
        </p:spPr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Click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Return Configuration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bring in the configured catalog code and pricing details.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 adding bill of material to the project as usual. No change to the remaining RFQ process.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14D07F4-A396-E5A8-71E3-936266C1D047}"/>
              </a:ext>
            </a:extLst>
          </p:cNvPr>
          <p:cNvGrpSpPr/>
          <p:nvPr/>
        </p:nvGrpSpPr>
        <p:grpSpPr>
          <a:xfrm>
            <a:off x="618372" y="4317380"/>
            <a:ext cx="10348560" cy="778330"/>
            <a:chOff x="746160" y="2115496"/>
            <a:chExt cx="10348560" cy="77833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2902222-A7B1-0ECC-E760-65A6CD6FF6B6}"/>
                </a:ext>
              </a:extLst>
            </p:cNvPr>
            <p:cNvGrpSpPr/>
            <p:nvPr/>
          </p:nvGrpSpPr>
          <p:grpSpPr>
            <a:xfrm>
              <a:off x="746160" y="2115496"/>
              <a:ext cx="10348560" cy="778330"/>
              <a:chOff x="746160" y="2115496"/>
              <a:chExt cx="10348560" cy="778330"/>
            </a:xfrm>
          </p:grpSpPr>
          <p:pic>
            <p:nvPicPr>
              <p:cNvPr id="4099" name="Picture 3">
                <a:extLst>
                  <a:ext uri="{FF2B5EF4-FFF2-40B4-BE49-F238E27FC236}">
                    <a16:creationId xmlns:a16="http://schemas.microsoft.com/office/drawing/2014/main" id="{424F2FC6-AF87-B966-EF17-4524D4FF7C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link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236" b="-25345"/>
              <a:stretch>
                <a:fillRect/>
              </a:stretch>
            </p:blipFill>
            <p:spPr bwMode="auto">
              <a:xfrm>
                <a:off x="746160" y="2115496"/>
                <a:ext cx="10348560" cy="77833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35FDA0-48CC-006F-DD79-1EFB0D93E0F4}"/>
                  </a:ext>
                </a:extLst>
              </p:cNvPr>
              <p:cNvSpPr txBox="1"/>
              <p:nvPr/>
            </p:nvSpPr>
            <p:spPr>
              <a:xfrm>
                <a:off x="2362200" y="2423603"/>
                <a:ext cx="1910080" cy="1367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:r>
                  <a:rPr lang="en-US" sz="8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ECF-S-32L-365-WW-G2-AR-3-277-BK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19CCDE0-3282-8195-3377-E6A52CB26C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678" b="22324"/>
            <a:stretch/>
          </p:blipFill>
          <p:spPr>
            <a:xfrm>
              <a:off x="4272281" y="2389844"/>
              <a:ext cx="1112520" cy="170478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0D9E127-C175-3A02-20BE-0D98AFA48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72" y="1499610"/>
            <a:ext cx="5943600" cy="1028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395521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278437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956069-9D39-4EDD-BCAD-E890F1B81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143" y="975927"/>
            <a:ext cx="8742692" cy="408905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0" dirty="0"/>
              <a:t>API-Suite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0" dirty="0" err="1"/>
              <a:t>Configurator</a:t>
            </a:r>
            <a:r>
              <a:rPr lang="fr-FR" b="0" dirty="0"/>
              <a:t> description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0" dirty="0"/>
              <a:t>Agent Process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0" dirty="0"/>
              <a:t>Inside Sales Process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4A1515-08A0-49C4-8FE8-6DB88DED4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95205353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F51B02-F818-4D69-8D29-84AD82CFE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Suite</a:t>
            </a:r>
          </a:p>
        </p:txBody>
      </p:sp>
    </p:spTree>
    <p:extLst>
      <p:ext uri="{BB962C8B-B14F-4D97-AF65-F5344CB8AC3E}">
        <p14:creationId xmlns:p14="http://schemas.microsoft.com/office/powerpoint/2010/main" val="208914666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3E8A8B-BB23-4C62-8C53-A3195436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91" y="499136"/>
            <a:ext cx="11368018" cy="776038"/>
          </a:xfrm>
        </p:spPr>
        <p:txBody>
          <a:bodyPr/>
          <a:lstStyle/>
          <a:p>
            <a:r>
              <a:rPr lang="en-US" dirty="0"/>
              <a:t>API Suite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75BE5D3B-034E-21BC-D995-2D78AC7522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0547716"/>
              </p:ext>
            </p:extLst>
          </p:nvPr>
        </p:nvGraphicFramePr>
        <p:xfrm>
          <a:off x="2031999" y="2534342"/>
          <a:ext cx="8128000" cy="2004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B6007BF1-DE35-ABA2-B40E-C355BFF3108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965"/>
          <a:stretch/>
        </p:blipFill>
        <p:spPr>
          <a:xfrm>
            <a:off x="4885607" y="4171950"/>
            <a:ext cx="2277445" cy="26860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243615F-33BF-4DE8-A635-FF69A8CD1259}"/>
              </a:ext>
            </a:extLst>
          </p:cNvPr>
          <p:cNvSpPr txBox="1"/>
          <p:nvPr/>
        </p:nvSpPr>
        <p:spPr>
          <a:xfrm>
            <a:off x="1077487" y="1858262"/>
            <a:ext cx="10037026" cy="18665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b="1" dirty="0">
                <a:solidFill>
                  <a:schemeClr val="tx2"/>
                </a:solidFill>
                <a:latin typeface="72 Black" panose="020B0A04030603020204" pitchFamily="34" charset="0"/>
                <a:ea typeface="STCaiyun" panose="020B0503020204020204" pitchFamily="2" charset="-122"/>
                <a:cs typeface="72 Black" panose="020B0A04030603020204" pitchFamily="34" charset="0"/>
              </a:rPr>
              <a:t>Leveraging automation to reduce transactional behavior, increase efficiency, productivity, and speed to market resulting in a better customer experience</a:t>
            </a:r>
          </a:p>
        </p:txBody>
      </p:sp>
      <p:pic>
        <p:nvPicPr>
          <p:cNvPr id="3" name="Picture 2" descr="A green text on a grey background&#10;&#10;Description automatically generated">
            <a:extLst>
              <a:ext uri="{FF2B5EF4-FFF2-40B4-BE49-F238E27FC236}">
                <a16:creationId xmlns:a16="http://schemas.microsoft.com/office/drawing/2014/main" id="{B3904362-5DE8-0407-DB91-4CF225E48F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47" y="857312"/>
            <a:ext cx="2134105" cy="77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3740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F51B02-F818-4D69-8D29-84AD82CFE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Configurator Description</a:t>
            </a:r>
          </a:p>
        </p:txBody>
      </p:sp>
    </p:spTree>
    <p:extLst>
      <p:ext uri="{BB962C8B-B14F-4D97-AF65-F5344CB8AC3E}">
        <p14:creationId xmlns:p14="http://schemas.microsoft.com/office/powerpoint/2010/main" val="56315422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3E8A8B-BB23-4C62-8C53-A3195436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91" y="549972"/>
            <a:ext cx="11368018" cy="776038"/>
          </a:xfrm>
        </p:spPr>
        <p:txBody>
          <a:bodyPr/>
          <a:lstStyle/>
          <a:p>
            <a:r>
              <a:rPr lang="en-US" dirty="0"/>
              <a:t>API-RFQ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Configurator Description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45DD0-0433-48AD-8114-C14B0DEF3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80" y="1402661"/>
            <a:ext cx="9751692" cy="4517348"/>
          </a:xfrm>
        </p:spPr>
        <p:txBody>
          <a:bodyPr/>
          <a:lstStyle/>
          <a:p>
            <a:endParaRPr lang="en-US" sz="2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“Configurator” 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refers to the basis for building and pricing a fixture with standard options/accessories and rules to validate the configuration, like Lumec3D or 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LightXpress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</a:p>
          <a:p>
            <a:pPr fontAlgn="base"/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Approximately 135 product families; 35% of quoted lines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API-Configurator eliminates the need to reference price sheets for standard options based on current spec sheet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Self-service: Agents can price jobs with confidence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Time savings: Immediate pricing without using tools outside the system, which reduces “non-value added” activities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Eliminates the need for NIS setup (3 days average savings at time of order)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62387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F51B02-F818-4D69-8D29-84AD82CFE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 Process</a:t>
            </a:r>
          </a:p>
        </p:txBody>
      </p:sp>
    </p:spTree>
    <p:extLst>
      <p:ext uri="{BB962C8B-B14F-4D97-AF65-F5344CB8AC3E}">
        <p14:creationId xmlns:p14="http://schemas.microsoft.com/office/powerpoint/2010/main" val="411044163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3E8A8B-BB23-4C62-8C53-A3195436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80" y="362277"/>
            <a:ext cx="11368018" cy="776038"/>
          </a:xfrm>
        </p:spPr>
        <p:txBody>
          <a:bodyPr/>
          <a:lstStyle/>
          <a:p>
            <a:r>
              <a:rPr lang="en-US" dirty="0"/>
              <a:t>API-RFQ </a:t>
            </a:r>
            <a:r>
              <a:rPr lang="en-US" dirty="0">
                <a:solidFill>
                  <a:schemeClr val="tx1"/>
                </a:solidFill>
              </a:rPr>
              <a:t>Configurator (Oasis): Searching for Configurable Material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232261E-BE91-1384-9167-C4E6706C9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80" y="1144781"/>
            <a:ext cx="11076824" cy="2812779"/>
          </a:xfrm>
        </p:spPr>
        <p:txBody>
          <a:bodyPr/>
          <a:lstStyle/>
          <a:p>
            <a:pPr marL="342900" indent="-342900" fontAlgn="base"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Create quote “project”</a:t>
            </a:r>
          </a:p>
          <a:p>
            <a:pPr marL="342900" indent="-342900" fontAlgn="base"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Add material using type-ahead functionality (min. 3 characters)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If the complete catalog code is found: </a:t>
            </a:r>
          </a:p>
          <a:p>
            <a:pPr marL="540354" lvl="3" indent="-285750" fontAlgn="base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Click to add to quote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If the complete catalog code is not found:</a:t>
            </a:r>
          </a:p>
          <a:p>
            <a:pPr marL="540354" lvl="3" indent="-285750" fontAlgn="base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Is configurator available? If so, use the tool to develop catalog code.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320D44-51DD-DDDE-1023-B44731C860CA}"/>
              </a:ext>
            </a:extLst>
          </p:cNvPr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602" y="3945988"/>
            <a:ext cx="7634145" cy="2730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4000BA2-A084-FFFA-D4A7-C5312E1887D1}"/>
              </a:ext>
            </a:extLst>
          </p:cNvPr>
          <p:cNvCxnSpPr>
            <a:cxnSpLocks/>
          </p:cNvCxnSpPr>
          <p:nvPr/>
        </p:nvCxnSpPr>
        <p:spPr>
          <a:xfrm>
            <a:off x="2796466" y="3429000"/>
            <a:ext cx="967666" cy="22260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39610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3E8A8B-BB23-4C62-8C53-A3195436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80" y="362277"/>
            <a:ext cx="11368018" cy="776038"/>
          </a:xfrm>
        </p:spPr>
        <p:txBody>
          <a:bodyPr/>
          <a:lstStyle/>
          <a:p>
            <a:r>
              <a:rPr lang="en-US" dirty="0"/>
              <a:t>API-RFQ </a:t>
            </a:r>
            <a:r>
              <a:rPr lang="en-US" dirty="0">
                <a:solidFill>
                  <a:schemeClr val="tx1"/>
                </a:solidFill>
              </a:rPr>
              <a:t>Configurator (Oasis): Searching for Configurable Material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232261E-BE91-1384-9167-C4E6706C9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014" y="2135381"/>
            <a:ext cx="5131294" cy="2812779"/>
          </a:xfrm>
        </p:spPr>
        <p:txBody>
          <a:bodyPr/>
          <a:lstStyle/>
          <a:p>
            <a:pPr fontAlgn="base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Select the line on the bill of materials to configure.</a:t>
            </a:r>
          </a:p>
          <a:p>
            <a:pPr fontAlgn="base"/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Two ways of doing this:</a:t>
            </a:r>
          </a:p>
          <a:p>
            <a:pPr fontAlgn="base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	1.) Tools -&gt; Configurator</a:t>
            </a:r>
          </a:p>
          <a:p>
            <a:pPr fontAlgn="base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	2.) SHIFT+F3 while selecting the line</a:t>
            </a:r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238429D-B946-F9B3-CCD9-4A07F186F3AC}"/>
              </a:ext>
            </a:extLst>
          </p:cNvPr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80" y="1049345"/>
            <a:ext cx="6095998" cy="53171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844011C-9D25-B101-8B2B-B3F9348CAA65}"/>
              </a:ext>
            </a:extLst>
          </p:cNvPr>
          <p:cNvSpPr/>
          <p:nvPr/>
        </p:nvSpPr>
        <p:spPr>
          <a:xfrm>
            <a:off x="1464816" y="1138315"/>
            <a:ext cx="1979720" cy="8325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69602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ignify PowerPoint Theme">
  <a:themeElements>
    <a:clrScheme name="Signify colour theme">
      <a:dk1>
        <a:sysClr val="windowText" lastClr="000000"/>
      </a:dk1>
      <a:lt1>
        <a:sysClr val="window" lastClr="FFFFFF"/>
      </a:lt1>
      <a:dk2>
        <a:srgbClr val="3C3C41"/>
      </a:dk2>
      <a:lt2>
        <a:srgbClr val="FFFFFF"/>
      </a:lt2>
      <a:accent1>
        <a:srgbClr val="969696"/>
      </a:accent1>
      <a:accent2>
        <a:srgbClr val="D5D5D5"/>
      </a:accent2>
      <a:accent3>
        <a:srgbClr val="00E487"/>
      </a:accent3>
      <a:accent4>
        <a:srgbClr val="66EFB7"/>
      </a:accent4>
      <a:accent5>
        <a:srgbClr val="1432FF"/>
      </a:accent5>
      <a:accent6>
        <a:srgbClr val="A1ADFF"/>
      </a:accent6>
      <a:hlink>
        <a:srgbClr val="0563C1"/>
      </a:hlink>
      <a:folHlink>
        <a:srgbClr val="954F72"/>
      </a:folHlink>
    </a:clrScheme>
    <a:fontScheme name="Signify font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00E487"/>
            </a:gs>
            <a:gs pos="100000">
              <a:srgbClr val="1ECBD0"/>
            </a:gs>
          </a:gsLst>
          <a:lin ang="18900000" scaled="0"/>
        </a:gradFill>
        <a:ln>
          <a:noFill/>
        </a:ln>
      </a:spPr>
      <a:bodyPr rtlCol="0" anchor="ctr"/>
      <a:lstStyle>
        <a:defPPr algn="ctr">
          <a:defRPr sz="14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gnify PowerPoint template 16_9.potx" id="{8877FC43-47E4-4E35-89FD-E256031568C2}" vid="{6CFF5B16-F80C-4D41-83B5-F839FD797EE6}"/>
    </a:ext>
  </a:extLst>
</a:theme>
</file>

<file path=ppt/theme/theme2.xml><?xml version="1.0" encoding="utf-8"?>
<a:theme xmlns:a="http://schemas.openxmlformats.org/drawingml/2006/main" name="Signify PowerPoint Theme">
  <a:themeElements>
    <a:clrScheme name="Signify colour theme">
      <a:dk1>
        <a:sysClr val="windowText" lastClr="000000"/>
      </a:dk1>
      <a:lt1>
        <a:sysClr val="window" lastClr="FFFFFF"/>
      </a:lt1>
      <a:dk2>
        <a:srgbClr val="3C3C41"/>
      </a:dk2>
      <a:lt2>
        <a:srgbClr val="FFFFFF"/>
      </a:lt2>
      <a:accent1>
        <a:srgbClr val="969696"/>
      </a:accent1>
      <a:accent2>
        <a:srgbClr val="D5D5D5"/>
      </a:accent2>
      <a:accent3>
        <a:srgbClr val="00E487"/>
      </a:accent3>
      <a:accent4>
        <a:srgbClr val="66EFB7"/>
      </a:accent4>
      <a:accent5>
        <a:srgbClr val="1432FF"/>
      </a:accent5>
      <a:accent6>
        <a:srgbClr val="A1ADFF"/>
      </a:accent6>
      <a:hlink>
        <a:srgbClr val="0563C1"/>
      </a:hlink>
      <a:folHlink>
        <a:srgbClr val="954F72"/>
      </a:folHlink>
    </a:clrScheme>
    <a:fontScheme name="Signify font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00E487"/>
            </a:gs>
            <a:gs pos="100000">
              <a:srgbClr val="1ECBD0"/>
            </a:gs>
          </a:gsLst>
          <a:lin ang="18900000" scaled="0"/>
        </a:gradFill>
        <a:ln>
          <a:noFill/>
        </a:ln>
      </a:spPr>
      <a:bodyPr rtlCol="0" anchor="ctr"/>
      <a:lstStyle>
        <a:defPPr algn="ctr">
          <a:lnSpc>
            <a:spcPct val="90000"/>
          </a:lnSpc>
          <a:spcAft>
            <a:spcPts val="900"/>
          </a:spcAft>
          <a:defRPr sz="18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spcAft>
            <a:spcPts val="900"/>
          </a:spcAft>
          <a:defRPr sz="18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gnify PowerPoint template 16_9.potx" id="{DACE4D1D-0F7C-4BFC-92B2-C7C6807A6F54}" vid="{1632B393-A4F8-47F0-AEB2-94674F8D203C}"/>
    </a:ext>
  </a:extLst>
</a:theme>
</file>

<file path=ppt/theme/theme3.xml><?xml version="1.0" encoding="utf-8"?>
<a:theme xmlns:a="http://schemas.openxmlformats.org/drawingml/2006/main" name="Signify PowerPoint Theme">
  <a:themeElements>
    <a:clrScheme name="Signify colour theme">
      <a:dk1>
        <a:sysClr val="windowText" lastClr="000000"/>
      </a:dk1>
      <a:lt1>
        <a:sysClr val="window" lastClr="FFFFFF"/>
      </a:lt1>
      <a:dk2>
        <a:srgbClr val="3C3C41"/>
      </a:dk2>
      <a:lt2>
        <a:srgbClr val="FFFFFF"/>
      </a:lt2>
      <a:accent1>
        <a:srgbClr val="969696"/>
      </a:accent1>
      <a:accent2>
        <a:srgbClr val="D5D5D5"/>
      </a:accent2>
      <a:accent3>
        <a:srgbClr val="00E487"/>
      </a:accent3>
      <a:accent4>
        <a:srgbClr val="66EFB7"/>
      </a:accent4>
      <a:accent5>
        <a:srgbClr val="1432FF"/>
      </a:accent5>
      <a:accent6>
        <a:srgbClr val="A1ADFF"/>
      </a:accent6>
      <a:hlink>
        <a:srgbClr val="0563C1"/>
      </a:hlink>
      <a:folHlink>
        <a:srgbClr val="954F72"/>
      </a:folHlink>
    </a:clrScheme>
    <a:fontScheme name="Signify font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00E487"/>
            </a:gs>
            <a:gs pos="100000">
              <a:srgbClr val="1ECBD0"/>
            </a:gs>
          </a:gsLst>
          <a:lin ang="18900000" scaled="0"/>
        </a:gradFill>
        <a:ln>
          <a:noFill/>
        </a:ln>
      </a:spPr>
      <a:bodyPr rtlCol="0" anchor="ctr"/>
      <a:lstStyle>
        <a:defPPr algn="ctr">
          <a:lnSpc>
            <a:spcPct val="90000"/>
          </a:lnSpc>
          <a:spcAft>
            <a:spcPts val="900"/>
          </a:spcAft>
          <a:defRPr sz="18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spcAft>
            <a:spcPts val="900"/>
          </a:spcAft>
          <a:defRPr sz="18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gnify" id="{D5EB8CC3-677A-46CE-9343-28BD437D7C34}" vid="{9FAFCFEC-06F5-4F6C-BE39-A521C945127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067BCF8DAF13418A185B8BFE253DA1" ma:contentTypeVersion="13" ma:contentTypeDescription="Create a new document." ma:contentTypeScope="" ma:versionID="49eaa3e30ec5b7218b06d6735e10ae48">
  <xsd:schema xmlns:xsd="http://www.w3.org/2001/XMLSchema" xmlns:xs="http://www.w3.org/2001/XMLSchema" xmlns:p="http://schemas.microsoft.com/office/2006/metadata/properties" xmlns:ns2="2f72e04b-c373-4b88-be8f-478c1d14840b" xmlns:ns3="8cf53dec-26db-4588-98bd-2e18ef94902c" targetNamespace="http://schemas.microsoft.com/office/2006/metadata/properties" ma:root="true" ma:fieldsID="e2d50555be3a5825bd16fe0e2ccde7f8" ns2:_="" ns3:_="">
    <xsd:import namespace="2f72e04b-c373-4b88-be8f-478c1d14840b"/>
    <xsd:import namespace="8cf53dec-26db-4588-98bd-2e18ef94902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2e04b-c373-4b88-be8f-478c1d14840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53dec-26db-4588-98bd-2e18ef9490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8C3925-3CC3-4A2C-8C30-E31ABF615B9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903FE45-EDC1-401B-AC5D-E383ECC520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72e04b-c373-4b88-be8f-478c1d14840b"/>
    <ds:schemaRef ds:uri="8cf53dec-26db-4588-98bd-2e18ef9490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BEC1B2-7404-4AAC-A1E0-65C59D8535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25906</TotalTime>
  <Words>566</Words>
  <Application>Microsoft Office PowerPoint</Application>
  <PresentationFormat>Widescreen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72 Black</vt:lpstr>
      <vt:lpstr>Arial</vt:lpstr>
      <vt:lpstr>Calibri</vt:lpstr>
      <vt:lpstr>Times New Roman</vt:lpstr>
      <vt:lpstr>Signify PowerPoint Theme</vt:lpstr>
      <vt:lpstr>Signify PowerPoint Theme</vt:lpstr>
      <vt:lpstr>Signify PowerPoint Theme</vt:lpstr>
      <vt:lpstr>API-RFQ “Configurator”  Work Instructions  December 2023 </vt:lpstr>
      <vt:lpstr>Content</vt:lpstr>
      <vt:lpstr>API Suite</vt:lpstr>
      <vt:lpstr>API Suite</vt:lpstr>
      <vt:lpstr>Configurator Description</vt:lpstr>
      <vt:lpstr>API-RFQ Configurator Description</vt:lpstr>
      <vt:lpstr>Agent Process</vt:lpstr>
      <vt:lpstr>API-RFQ Configurator (Oasis): Searching for Configurable Material</vt:lpstr>
      <vt:lpstr>API-RFQ Configurator (Oasis): Searching for Configurable Material</vt:lpstr>
      <vt:lpstr>API-RFQ Configurator (Oasis): Selecting Options in Configurable Material</vt:lpstr>
      <vt:lpstr>API-RFQ Configurator (Oasis): Selecting Options in Configurable Material</vt:lpstr>
      <vt:lpstr>API-RFQ Configurator (Oasis): Selecting Options in Configurable Material</vt:lpstr>
      <vt:lpstr>API-RFQ Configurator (Oasis): Selecting Options in Configurable Material</vt:lpstr>
      <vt:lpstr>API-RFQ Configurator (Oasis): Selecting Options in Configurable Material</vt:lpstr>
      <vt:lpstr>API-RFQ Configurator (Oasis): Result of adding Configurable line to quote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Swanner</dc:creator>
  <cp:lastModifiedBy>Lauren Smith</cp:lastModifiedBy>
  <cp:revision>4</cp:revision>
  <dcterms:created xsi:type="dcterms:W3CDTF">2023-07-07T19:51:52Z</dcterms:created>
  <dcterms:modified xsi:type="dcterms:W3CDTF">2024-02-15T15:16:54Z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0f7727a-510c-40ce-a418-7fdfc8e6513f_Enabled">
    <vt:lpwstr>true</vt:lpwstr>
  </property>
  <property fmtid="{D5CDD505-2E9C-101B-9397-08002B2CF9AE}" pid="3" name="MSIP_Label_00f7727a-510c-40ce-a418-7fdfc8e6513f_SetDate">
    <vt:lpwstr>2023-07-07T19:53:33Z</vt:lpwstr>
  </property>
  <property fmtid="{D5CDD505-2E9C-101B-9397-08002B2CF9AE}" pid="4" name="MSIP_Label_00f7727a-510c-40ce-a418-7fdfc8e6513f_Method">
    <vt:lpwstr>Standard</vt:lpwstr>
  </property>
  <property fmtid="{D5CDD505-2E9C-101B-9397-08002B2CF9AE}" pid="5" name="MSIP_Label_00f7727a-510c-40ce-a418-7fdfc8e6513f_Name">
    <vt:lpwstr>Classified (without encryption)</vt:lpwstr>
  </property>
  <property fmtid="{D5CDD505-2E9C-101B-9397-08002B2CF9AE}" pid="6" name="MSIP_Label_00f7727a-510c-40ce-a418-7fdfc8e6513f_SiteId">
    <vt:lpwstr>75b2f54b-feff-400d-8e0b-67102edb9a23</vt:lpwstr>
  </property>
  <property fmtid="{D5CDD505-2E9C-101B-9397-08002B2CF9AE}" pid="7" name="MSIP_Label_00f7727a-510c-40ce-a418-7fdfc8e6513f_ActionId">
    <vt:lpwstr>b5d761d0-36a1-4049-82f1-4dbbf68b7332</vt:lpwstr>
  </property>
  <property fmtid="{D5CDD505-2E9C-101B-9397-08002B2CF9AE}" pid="8" name="MSIP_Label_00f7727a-510c-40ce-a418-7fdfc8e6513f_ContentBits">
    <vt:lpwstr>1</vt:lpwstr>
  </property>
  <property fmtid="{D5CDD505-2E9C-101B-9397-08002B2CF9AE}" pid="9" name="ClassificationContentMarkingHeaderLocations">
    <vt:lpwstr>Office Theme:8\Signify PowerPoint Theme:7\Signify PowerPoint Theme:7</vt:lpwstr>
  </property>
  <property fmtid="{D5CDD505-2E9C-101B-9397-08002B2CF9AE}" pid="10" name="ClassificationContentMarkingHeaderText">
    <vt:lpwstr>Classified</vt:lpwstr>
  </property>
  <property fmtid="{D5CDD505-2E9C-101B-9397-08002B2CF9AE}" pid="11" name="ContentTypeId">
    <vt:lpwstr>0x01010068067BCF8DAF13418A185B8BFE253DA1</vt:lpwstr>
  </property>
</Properties>
</file>